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2" r:id="rId1"/>
  </p:sldMasterIdLst>
  <p:sldIdLst>
    <p:sldId id="256" r:id="rId2"/>
    <p:sldId id="257" r:id="rId3"/>
    <p:sldId id="258" r:id="rId4"/>
    <p:sldId id="259" r:id="rId5"/>
    <p:sldId id="268" r:id="rId6"/>
    <p:sldId id="269" r:id="rId7"/>
    <p:sldId id="270" r:id="rId8"/>
    <p:sldId id="271" r:id="rId9"/>
    <p:sldId id="290" r:id="rId10"/>
    <p:sldId id="291" r:id="rId11"/>
    <p:sldId id="272" r:id="rId12"/>
    <p:sldId id="273" r:id="rId13"/>
    <p:sldId id="274" r:id="rId14"/>
    <p:sldId id="275" r:id="rId15"/>
    <p:sldId id="276" r:id="rId16"/>
    <p:sldId id="277" r:id="rId17"/>
    <p:sldId id="278" r:id="rId18"/>
    <p:sldId id="279" r:id="rId19"/>
    <p:sldId id="280" r:id="rId20"/>
    <p:sldId id="281" r:id="rId21"/>
    <p:sldId id="283" r:id="rId22"/>
    <p:sldId id="286" r:id="rId23"/>
    <p:sldId id="287" r:id="rId24"/>
    <p:sldId id="289" r:id="rId25"/>
  </p:sldIdLst>
  <p:sldSz cx="9144000" cy="5143500" type="screen16x9"/>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57200" algn="l" rtl="0" fontAlgn="base">
      <a:spcBef>
        <a:spcPct val="0"/>
      </a:spcBef>
      <a:spcAft>
        <a:spcPct val="0"/>
      </a:spcAft>
      <a:defRPr kern="1200">
        <a:solidFill>
          <a:schemeClr val="tx1"/>
        </a:solidFill>
        <a:latin typeface="Arial" charset="0"/>
        <a:ea typeface="宋体" charset="-122"/>
        <a:cs typeface="+mn-cs"/>
      </a:defRPr>
    </a:lvl2pPr>
    <a:lvl3pPr marL="914400" algn="l" rtl="0" fontAlgn="base">
      <a:spcBef>
        <a:spcPct val="0"/>
      </a:spcBef>
      <a:spcAft>
        <a:spcPct val="0"/>
      </a:spcAft>
      <a:defRPr kern="1200">
        <a:solidFill>
          <a:schemeClr val="tx1"/>
        </a:solidFill>
        <a:latin typeface="Arial" charset="0"/>
        <a:ea typeface="宋体" charset="-122"/>
        <a:cs typeface="+mn-cs"/>
      </a:defRPr>
    </a:lvl3pPr>
    <a:lvl4pPr marL="1371600" algn="l" rtl="0" fontAlgn="base">
      <a:spcBef>
        <a:spcPct val="0"/>
      </a:spcBef>
      <a:spcAft>
        <a:spcPct val="0"/>
      </a:spcAft>
      <a:defRPr kern="1200">
        <a:solidFill>
          <a:schemeClr val="tx1"/>
        </a:solidFill>
        <a:latin typeface="Arial" charset="0"/>
        <a:ea typeface="宋体" charset="-122"/>
        <a:cs typeface="+mn-cs"/>
      </a:defRPr>
    </a:lvl4pPr>
    <a:lvl5pPr marL="1828800" algn="l" rtl="0" fontAlgn="base">
      <a:spcBef>
        <a:spcPct val="0"/>
      </a:spcBef>
      <a:spcAft>
        <a:spcPct val="0"/>
      </a:spcAft>
      <a:defRPr kern="1200">
        <a:solidFill>
          <a:schemeClr val="tx1"/>
        </a:solidFill>
        <a:latin typeface="Arial" charset="0"/>
        <a:ea typeface="宋体" charset="-122"/>
        <a:cs typeface="+mn-cs"/>
      </a:defRPr>
    </a:lvl5pPr>
    <a:lvl6pPr marL="2286000" algn="l" defTabSz="914400" rtl="0" eaLnBrk="1" latinLnBrk="0" hangingPunct="1">
      <a:defRPr kern="1200">
        <a:solidFill>
          <a:schemeClr val="tx1"/>
        </a:solidFill>
        <a:latin typeface="Arial" charset="0"/>
        <a:ea typeface="宋体" charset="-122"/>
        <a:cs typeface="+mn-cs"/>
      </a:defRPr>
    </a:lvl6pPr>
    <a:lvl7pPr marL="2743200" algn="l" defTabSz="914400" rtl="0" eaLnBrk="1" latinLnBrk="0" hangingPunct="1">
      <a:defRPr kern="1200">
        <a:solidFill>
          <a:schemeClr val="tx1"/>
        </a:solidFill>
        <a:latin typeface="Arial" charset="0"/>
        <a:ea typeface="宋体" charset="-122"/>
        <a:cs typeface="+mn-cs"/>
      </a:defRPr>
    </a:lvl7pPr>
    <a:lvl8pPr marL="3200400" algn="l" defTabSz="914400" rtl="0" eaLnBrk="1" latinLnBrk="0" hangingPunct="1">
      <a:defRPr kern="1200">
        <a:solidFill>
          <a:schemeClr val="tx1"/>
        </a:solidFill>
        <a:latin typeface="Arial" charset="0"/>
        <a:ea typeface="宋体" charset="-122"/>
        <a:cs typeface="+mn-cs"/>
      </a:defRPr>
    </a:lvl8pPr>
    <a:lvl9pPr marL="3657600" algn="l" defTabSz="914400"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696" y="-90"/>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 name="Group 2"/>
          <p:cNvGrpSpPr>
            <a:grpSpLocks/>
          </p:cNvGrpSpPr>
          <p:nvPr/>
        </p:nvGrpSpPr>
        <p:grpSpPr bwMode="auto">
          <a:xfrm>
            <a:off x="-6350" y="15875"/>
            <a:ext cx="9144000" cy="5143500"/>
            <a:chOff x="0" y="0"/>
            <a:chExt cx="5760" cy="4320"/>
          </a:xfrm>
        </p:grpSpPr>
        <p:sp>
          <p:nvSpPr>
            <p:cNvPr id="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zh-CN" altLang="en-US">
                <a:ea typeface="宋体" pitchFamily="2" charset="-122"/>
              </a:endParaRPr>
            </a:p>
          </p:txBody>
        </p:sp>
        <p:sp>
          <p:nvSpPr>
            <p:cNvPr id="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zh-CN" altLang="en-US">
                <a:ea typeface="宋体" pitchFamily="2" charset="-122"/>
              </a:endParaRPr>
            </a:p>
          </p:txBody>
        </p:sp>
      </p:grpSp>
      <p:sp>
        <p:nvSpPr>
          <p:cNvPr id="7" name="Freeform 5"/>
          <p:cNvSpPr>
            <a:spLocks/>
          </p:cNvSpPr>
          <p:nvPr/>
        </p:nvSpPr>
        <p:spPr bwMode="hidden">
          <a:xfrm>
            <a:off x="6242050" y="4702175"/>
            <a:ext cx="2895600" cy="4572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zh-CN" altLang="en-US">
              <a:ea typeface="宋体" pitchFamily="2" charset="-122"/>
            </a:endParaRPr>
          </a:p>
        </p:txBody>
      </p:sp>
      <p:grpSp>
        <p:nvGrpSpPr>
          <p:cNvPr id="8" name="Group 6"/>
          <p:cNvGrpSpPr>
            <a:grpSpLocks/>
          </p:cNvGrpSpPr>
          <p:nvPr/>
        </p:nvGrpSpPr>
        <p:grpSpPr bwMode="auto">
          <a:xfrm>
            <a:off x="-1588" y="4525963"/>
            <a:ext cx="7845426" cy="638175"/>
            <a:chOff x="0" y="3792"/>
            <a:chExt cx="4942" cy="536"/>
          </a:xfrm>
        </p:grpSpPr>
        <p:sp>
          <p:nvSpPr>
            <p:cNvPr id="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nvGrpSpPr>
            <p:cNvPr id="10" name="Group 8"/>
            <p:cNvGrpSpPr>
              <a:grpSpLocks/>
            </p:cNvGrpSpPr>
            <p:nvPr userDrawn="1"/>
          </p:nvGrpSpPr>
          <p:grpSpPr bwMode="auto">
            <a:xfrm>
              <a:off x="2486" y="3792"/>
              <a:ext cx="2456" cy="536"/>
              <a:chOff x="2486" y="3792"/>
              <a:chExt cx="2456" cy="536"/>
            </a:xfrm>
          </p:grpSpPr>
          <p:sp>
            <p:nvSpPr>
              <p:cNvPr id="12" name="Freeform 9"/>
              <p:cNvSpPr>
                <a:spLocks/>
              </p:cNvSpPr>
              <p:nvPr userDrawn="1"/>
            </p:nvSpPr>
            <p:spPr bwMode="ltGray">
              <a:xfrm>
                <a:off x="3948" y="3799"/>
                <a:ext cx="994" cy="529"/>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592" y="527"/>
                  </a:cxn>
                  <a:cxn ang="0">
                    <a:pos x="994" y="529"/>
                  </a:cxn>
                  <a:cxn ang="0">
                    <a:pos x="828" y="473"/>
                  </a:cxn>
                  <a:cxn ang="0">
                    <a:pos x="636" y="373"/>
                  </a:cxn>
                </a:cxnLst>
                <a:rect l="0" t="0" r="r" b="b"/>
                <a:pathLst>
                  <a:path w="994" h="529">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592" y="527"/>
                    </a:lnTo>
                    <a:lnTo>
                      <a:pt x="994" y="529"/>
                    </a:lnTo>
                    <a:lnTo>
                      <a:pt x="828" y="473"/>
                    </a:lnTo>
                    <a:lnTo>
                      <a:pt x="636" y="373"/>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3"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4"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5" name="Freeform 12"/>
              <p:cNvSpPr>
                <a:spLocks/>
              </p:cNvSpPr>
              <p:nvPr userDrawn="1"/>
            </p:nvSpPr>
            <p:spPr bwMode="ltGray">
              <a:xfrm>
                <a:off x="3628" y="3867"/>
                <a:ext cx="155" cy="73"/>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6"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11"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grpSp>
        <p:nvGrpSpPr>
          <p:cNvPr id="17" name="Group 15"/>
          <p:cNvGrpSpPr>
            <a:grpSpLocks/>
          </p:cNvGrpSpPr>
          <p:nvPr/>
        </p:nvGrpSpPr>
        <p:grpSpPr bwMode="auto">
          <a:xfrm>
            <a:off x="627063" y="4516438"/>
            <a:ext cx="5684837" cy="636587"/>
            <a:chOff x="395" y="3793"/>
            <a:chExt cx="3581" cy="535"/>
          </a:xfrm>
        </p:grpSpPr>
        <p:sp>
          <p:nvSpPr>
            <p:cNvPr id="18" name="Freeform 16"/>
            <p:cNvSpPr>
              <a:spLocks/>
            </p:cNvSpPr>
            <p:nvPr userDrawn="1"/>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19" name="Freeform 17"/>
            <p:cNvSpPr>
              <a:spLocks/>
            </p:cNvSpPr>
            <p:nvPr userDrawn="1"/>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0" name="Freeform 18"/>
            <p:cNvSpPr>
              <a:spLocks/>
            </p:cNvSpPr>
            <p:nvPr userDrawn="1"/>
          </p:nvSpPr>
          <p:spPr bwMode="auto">
            <a:xfrm>
              <a:off x="1830" y="3822"/>
              <a:ext cx="71" cy="60"/>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1" name="Freeform 19"/>
            <p:cNvSpPr>
              <a:spLocks/>
            </p:cNvSpPr>
            <p:nvPr userDrawn="1"/>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2" name="Freeform 20"/>
            <p:cNvSpPr>
              <a:spLocks/>
            </p:cNvSpPr>
            <p:nvPr userDrawn="1"/>
          </p:nvSpPr>
          <p:spPr bwMode="auto">
            <a:xfrm>
              <a:off x="706" y="3854"/>
              <a:ext cx="59" cy="60"/>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3" name="Freeform 21"/>
            <p:cNvSpPr>
              <a:spLocks/>
            </p:cNvSpPr>
            <p:nvPr userDrawn="1"/>
          </p:nvSpPr>
          <p:spPr bwMode="auto">
            <a:xfrm>
              <a:off x="395" y="3810"/>
              <a:ext cx="245" cy="208"/>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265238" name="Rectangle 22"/>
          <p:cNvSpPr>
            <a:spLocks noGrp="1" noChangeArrowheads="1"/>
          </p:cNvSpPr>
          <p:nvPr>
            <p:ph type="ctrTitle" sz="quarter"/>
          </p:nvPr>
        </p:nvSpPr>
        <p:spPr>
          <a:xfrm>
            <a:off x="457200" y="1085850"/>
            <a:ext cx="8229600" cy="1302544"/>
          </a:xfrm>
        </p:spPr>
        <p:txBody>
          <a:bodyPr/>
          <a:lstStyle>
            <a:lvl1pPr>
              <a:defRPr sz="5400"/>
            </a:lvl1pPr>
          </a:lstStyle>
          <a:p>
            <a:r>
              <a:rPr lang="zh-CN" altLang="en-US"/>
              <a:t>单击此处编辑母版标题样式</a:t>
            </a:r>
          </a:p>
        </p:txBody>
      </p:sp>
      <p:sp>
        <p:nvSpPr>
          <p:cNvPr id="265239" name="Rectangle 23"/>
          <p:cNvSpPr>
            <a:spLocks noGrp="1" noChangeArrowheads="1"/>
          </p:cNvSpPr>
          <p:nvPr>
            <p:ph type="subTitle" sz="quarter" idx="1"/>
          </p:nvPr>
        </p:nvSpPr>
        <p:spPr>
          <a:xfrm>
            <a:off x="1371600" y="2571750"/>
            <a:ext cx="6400800" cy="1314450"/>
          </a:xfrm>
        </p:spPr>
        <p:txBody>
          <a:bodyPr/>
          <a:lstStyle>
            <a:lvl1pPr marL="0" indent="0" algn="ctr">
              <a:buFontTx/>
              <a:buNone/>
              <a:defRPr>
                <a:effectLst>
                  <a:outerShdw blurRad="38100" dist="38100" dir="2700000" algn="tl">
                    <a:srgbClr val="000000"/>
                  </a:outerShdw>
                </a:effectLst>
              </a:defRPr>
            </a:lvl1pPr>
          </a:lstStyle>
          <a:p>
            <a:r>
              <a:rPr lang="zh-CN" altLang="en-US"/>
              <a:t>单击此处编辑母版副标题样式</a:t>
            </a:r>
          </a:p>
        </p:txBody>
      </p:sp>
      <p:sp>
        <p:nvSpPr>
          <p:cNvPr id="24" name="Rectangle 24"/>
          <p:cNvSpPr>
            <a:spLocks noGrp="1" noChangeArrowheads="1"/>
          </p:cNvSpPr>
          <p:nvPr>
            <p:ph type="dt" sz="quarter" idx="10"/>
          </p:nvPr>
        </p:nvSpPr>
        <p:spPr/>
        <p:txBody>
          <a:bodyPr/>
          <a:lstStyle>
            <a:lvl1pPr>
              <a:defRPr/>
            </a:lvl1pPr>
          </a:lstStyle>
          <a:p>
            <a:pPr>
              <a:defRPr/>
            </a:pPr>
            <a:endParaRPr lang="en-US" altLang="zh-CN"/>
          </a:p>
        </p:txBody>
      </p:sp>
      <p:sp>
        <p:nvSpPr>
          <p:cNvPr id="25" name="Rectangle 25"/>
          <p:cNvSpPr>
            <a:spLocks noGrp="1" noChangeArrowheads="1"/>
          </p:cNvSpPr>
          <p:nvPr>
            <p:ph type="sldNum" sz="quarter" idx="11"/>
          </p:nvPr>
        </p:nvSpPr>
        <p:spPr/>
        <p:txBody>
          <a:bodyPr/>
          <a:lstStyle>
            <a:lvl1pPr>
              <a:defRPr/>
            </a:lvl1pPr>
          </a:lstStyle>
          <a:p>
            <a:pPr>
              <a:defRPr/>
            </a:pPr>
            <a:fld id="{6BE38B48-842E-4D3C-AF6A-82940A15F255}" type="slidenum">
              <a:rPr lang="en-US" altLang="zh-CN"/>
              <a:pPr>
                <a:defRPr/>
              </a:pPr>
              <a:t>‹#›</a:t>
            </a:fld>
            <a:endParaRPr lang="en-US" altLang="zh-CN"/>
          </a:p>
        </p:txBody>
      </p:sp>
      <p:sp>
        <p:nvSpPr>
          <p:cNvPr id="26" name="Rectangle 26"/>
          <p:cNvSpPr>
            <a:spLocks noGrp="1" noChangeArrowheads="1"/>
          </p:cNvSpPr>
          <p:nvPr>
            <p:ph type="ftr" sz="quarter" idx="12"/>
          </p:nvPr>
        </p:nvSpPr>
        <p:spPr/>
        <p:txBody>
          <a:bodyPr/>
          <a:lstStyle>
            <a:lvl1pPr>
              <a:defRPr/>
            </a:lvl1pPr>
          </a:lstStyle>
          <a:p>
            <a:pPr>
              <a:defRPr/>
            </a:pPr>
            <a:endParaRPr lang="en-US" alt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11513720-385E-4F96-8DE7-EC4BBF8E710D}" type="slidenum">
              <a:rPr lang="en-US" altLang="zh-CN"/>
              <a:pPr>
                <a:defRPr/>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D8D4C97E-9F27-4E54-8819-DA39C49844A4}" type="slidenum">
              <a:rPr lang="en-US" altLang="zh-CN"/>
              <a:pPr>
                <a:defRPr/>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200150"/>
            <a:ext cx="4038600" cy="337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200150"/>
            <a:ext cx="4038600" cy="33718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5C6C556B-3DC8-4B76-9CE0-108AD1248EF6}" type="slidenum">
              <a:rPr lang="en-US" altLang="zh-CN"/>
              <a:pPr>
                <a:defRPr/>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8"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9" name="Rectangle 26"/>
          <p:cNvSpPr>
            <a:spLocks noGrp="1" noChangeArrowheads="1"/>
          </p:cNvSpPr>
          <p:nvPr>
            <p:ph type="sldNum" sz="quarter" idx="12"/>
          </p:nvPr>
        </p:nvSpPr>
        <p:spPr>
          <a:ln/>
        </p:spPr>
        <p:txBody>
          <a:bodyPr/>
          <a:lstStyle>
            <a:lvl1pPr>
              <a:defRPr/>
            </a:lvl1pPr>
          </a:lstStyle>
          <a:p>
            <a:pPr>
              <a:defRPr/>
            </a:pPr>
            <a:fld id="{F363155B-AB58-4624-B5F6-F8D0724BABAB}" type="slidenum">
              <a:rPr lang="en-US" altLang="zh-CN"/>
              <a:pPr>
                <a:defRPr/>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4"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5" name="Rectangle 26"/>
          <p:cNvSpPr>
            <a:spLocks noGrp="1" noChangeArrowheads="1"/>
          </p:cNvSpPr>
          <p:nvPr>
            <p:ph type="sldNum" sz="quarter" idx="12"/>
          </p:nvPr>
        </p:nvSpPr>
        <p:spPr>
          <a:ln/>
        </p:spPr>
        <p:txBody>
          <a:bodyPr/>
          <a:lstStyle>
            <a:lvl1pPr>
              <a:defRPr/>
            </a:lvl1pPr>
          </a:lstStyle>
          <a:p>
            <a:pPr>
              <a:defRPr/>
            </a:pPr>
            <a:fld id="{17AB3825-9E76-414F-B86B-153D77DD1EC8}" type="slidenum">
              <a:rPr lang="en-US" altLang="zh-CN"/>
              <a:pPr>
                <a:defRPr/>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3"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4" name="Rectangle 26"/>
          <p:cNvSpPr>
            <a:spLocks noGrp="1" noChangeArrowheads="1"/>
          </p:cNvSpPr>
          <p:nvPr>
            <p:ph type="sldNum" sz="quarter" idx="12"/>
          </p:nvPr>
        </p:nvSpPr>
        <p:spPr>
          <a:ln/>
        </p:spPr>
        <p:txBody>
          <a:bodyPr/>
          <a:lstStyle>
            <a:lvl1pPr>
              <a:defRPr/>
            </a:lvl1pPr>
          </a:lstStyle>
          <a:p>
            <a:pPr>
              <a:defRPr/>
            </a:pPr>
            <a:fld id="{4B4636A3-2086-4068-94C6-2B5262F0D94D}" type="slidenum">
              <a:rPr lang="en-US" altLang="zh-CN"/>
              <a:pPr>
                <a:defRPr/>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F0C7069D-F954-4D62-9218-14BDCC10DA8B}" type="slidenum">
              <a:rPr lang="en-US" altLang="zh-CN"/>
              <a:pPr>
                <a:defRPr/>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6"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7" name="Rectangle 26"/>
          <p:cNvSpPr>
            <a:spLocks noGrp="1" noChangeArrowheads="1"/>
          </p:cNvSpPr>
          <p:nvPr>
            <p:ph type="sldNum" sz="quarter" idx="12"/>
          </p:nvPr>
        </p:nvSpPr>
        <p:spPr>
          <a:ln/>
        </p:spPr>
        <p:txBody>
          <a:bodyPr/>
          <a:lstStyle>
            <a:lvl1pPr>
              <a:defRPr/>
            </a:lvl1pPr>
          </a:lstStyle>
          <a:p>
            <a:pPr>
              <a:defRPr/>
            </a:pPr>
            <a:fld id="{EF6D7BC9-E5E8-4CE9-8814-13E10F3D9967}" type="slidenum">
              <a:rPr lang="en-US" altLang="zh-CN"/>
              <a:pPr>
                <a:defRPr/>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63CA1E36-D4A5-445F-9E50-3F61A5D5150E}" type="slidenum">
              <a:rPr lang="en-US" altLang="zh-CN"/>
              <a:pPr>
                <a:defRPr/>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71450"/>
            <a:ext cx="2057400" cy="44005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71450"/>
            <a:ext cx="6019800" cy="440055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Rectangle 24"/>
          <p:cNvSpPr>
            <a:spLocks noGrp="1" noChangeArrowheads="1"/>
          </p:cNvSpPr>
          <p:nvPr>
            <p:ph type="dt" sz="half" idx="10"/>
          </p:nvPr>
        </p:nvSpPr>
        <p:spPr>
          <a:ln/>
        </p:spPr>
        <p:txBody>
          <a:bodyPr/>
          <a:lstStyle>
            <a:lvl1pPr>
              <a:defRPr/>
            </a:lvl1pPr>
          </a:lstStyle>
          <a:p>
            <a:pPr>
              <a:defRPr/>
            </a:pPr>
            <a:endParaRPr lang="en-US" altLang="zh-CN"/>
          </a:p>
        </p:txBody>
      </p:sp>
      <p:sp>
        <p:nvSpPr>
          <p:cNvPr id="5" name="Rectangle 25"/>
          <p:cNvSpPr>
            <a:spLocks noGrp="1" noChangeArrowheads="1"/>
          </p:cNvSpPr>
          <p:nvPr>
            <p:ph type="ftr" sz="quarter" idx="11"/>
          </p:nvPr>
        </p:nvSpPr>
        <p:spPr>
          <a:ln/>
        </p:spPr>
        <p:txBody>
          <a:bodyPr/>
          <a:lstStyle>
            <a:lvl1pPr>
              <a:defRPr/>
            </a:lvl1pPr>
          </a:lstStyle>
          <a:p>
            <a:pPr>
              <a:defRPr/>
            </a:pPr>
            <a:endParaRPr lang="en-US" altLang="zh-CN"/>
          </a:p>
        </p:txBody>
      </p:sp>
      <p:sp>
        <p:nvSpPr>
          <p:cNvPr id="6" name="Rectangle 26"/>
          <p:cNvSpPr>
            <a:spLocks noGrp="1" noChangeArrowheads="1"/>
          </p:cNvSpPr>
          <p:nvPr>
            <p:ph type="sldNum" sz="quarter" idx="12"/>
          </p:nvPr>
        </p:nvSpPr>
        <p:spPr>
          <a:ln/>
        </p:spPr>
        <p:txBody>
          <a:bodyPr/>
          <a:lstStyle>
            <a:lvl1pPr>
              <a:defRPr/>
            </a:lvl1pPr>
          </a:lstStyle>
          <a:p>
            <a:pPr>
              <a:defRPr/>
            </a:pPr>
            <a:fld id="{BB27DEF9-5145-4DAD-A59B-4149DB572889}" type="slidenum">
              <a:rPr lang="en-US" altLang="zh-CN"/>
              <a:pPr>
                <a:defRPr/>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amma/>
                <a:shade val="46275"/>
                <a:invGamma/>
              </a:schemeClr>
            </a:gs>
            <a:gs pos="100000">
              <a:schemeClr val="bg1"/>
            </a:gs>
          </a:gsLst>
          <a:lin ang="5400000" scaled="1"/>
        </a:gra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9144000" cy="5143500"/>
            <a:chOff x="0" y="0"/>
            <a:chExt cx="5760" cy="4320"/>
          </a:xfrm>
        </p:grpSpPr>
        <p:sp>
          <p:nvSpPr>
            <p:cNvPr id="264195" name="Freeform 3"/>
            <p:cNvSpPr>
              <a:spLocks/>
            </p:cNvSpPr>
            <p:nvPr/>
          </p:nvSpPr>
          <p:spPr bwMode="hidden">
            <a:xfrm>
              <a:off x="0" y="3072"/>
              <a:ext cx="5760" cy="1248"/>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s>
                <a:gs pos="100000">
                  <a:schemeClr val="accent2"/>
                </a:gs>
              </a:gsLst>
              <a:lin ang="5400000" scaled="1"/>
            </a:gradFill>
            <a:ln w="9525">
              <a:noFill/>
              <a:round/>
              <a:headEnd/>
              <a:tailEnd/>
            </a:ln>
          </p:spPr>
          <p:txBody>
            <a:bodyPr/>
            <a:lstStyle/>
            <a:p>
              <a:pPr>
                <a:defRPr/>
              </a:pPr>
              <a:endParaRPr lang="zh-CN" altLang="en-US">
                <a:ea typeface="宋体" pitchFamily="2" charset="-122"/>
              </a:endParaRPr>
            </a:p>
          </p:txBody>
        </p:sp>
        <p:sp>
          <p:nvSpPr>
            <p:cNvPr id="264196" name="Freeform 4"/>
            <p:cNvSpPr>
              <a:spLocks/>
            </p:cNvSpPr>
            <p:nvPr/>
          </p:nvSpPr>
          <p:spPr bwMode="hidden">
            <a:xfrm>
              <a:off x="0" y="0"/>
              <a:ext cx="5760" cy="3072"/>
            </a:xfrm>
            <a:custGeom>
              <a:avLst/>
              <a:gdLst/>
              <a:ahLst/>
              <a:cxnLst>
                <a:cxn ang="0">
                  <a:pos x="6027" y="2296"/>
                </a:cxn>
                <a:cxn ang="0">
                  <a:pos x="0" y="2296"/>
                </a:cxn>
                <a:cxn ang="0">
                  <a:pos x="0" y="0"/>
                </a:cxn>
                <a:cxn ang="0">
                  <a:pos x="6027" y="0"/>
                </a:cxn>
                <a:cxn ang="0">
                  <a:pos x="6027" y="2296"/>
                </a:cxn>
                <a:cxn ang="0">
                  <a:pos x="6027" y="2296"/>
                </a:cxn>
              </a:cxnLst>
              <a:rect l="0" t="0" r="r" b="b"/>
              <a:pathLst>
                <a:path w="6027" h="2296">
                  <a:moveTo>
                    <a:pt x="6027" y="2296"/>
                  </a:moveTo>
                  <a:lnTo>
                    <a:pt x="0" y="2296"/>
                  </a:lnTo>
                  <a:lnTo>
                    <a:pt x="0" y="0"/>
                  </a:lnTo>
                  <a:lnTo>
                    <a:pt x="6027" y="0"/>
                  </a:lnTo>
                  <a:lnTo>
                    <a:pt x="6027" y="2296"/>
                  </a:lnTo>
                  <a:lnTo>
                    <a:pt x="6027" y="2296"/>
                  </a:lnTo>
                  <a:close/>
                </a:path>
              </a:pathLst>
            </a:custGeom>
            <a:gradFill rotWithShape="0">
              <a:gsLst>
                <a:gs pos="0">
                  <a:schemeClr val="bg1">
                    <a:gamma/>
                    <a:shade val="46275"/>
                    <a:invGamma/>
                  </a:schemeClr>
                </a:gs>
                <a:gs pos="100000">
                  <a:schemeClr val="bg1"/>
                </a:gs>
              </a:gsLst>
              <a:lin ang="5400000" scaled="1"/>
            </a:gradFill>
            <a:ln w="9525">
              <a:noFill/>
              <a:round/>
              <a:headEnd/>
              <a:tailEnd/>
            </a:ln>
          </p:spPr>
          <p:txBody>
            <a:bodyPr/>
            <a:lstStyle/>
            <a:p>
              <a:pPr>
                <a:defRPr/>
              </a:pPr>
              <a:endParaRPr lang="zh-CN" altLang="en-US">
                <a:ea typeface="宋体" pitchFamily="2" charset="-122"/>
              </a:endParaRPr>
            </a:p>
          </p:txBody>
        </p:sp>
      </p:grpSp>
      <p:sp>
        <p:nvSpPr>
          <p:cNvPr id="264197" name="Freeform 5"/>
          <p:cNvSpPr>
            <a:spLocks/>
          </p:cNvSpPr>
          <p:nvPr/>
        </p:nvSpPr>
        <p:spPr bwMode="hidden">
          <a:xfrm>
            <a:off x="6248400" y="4697413"/>
            <a:ext cx="2895600" cy="457200"/>
          </a:xfrm>
          <a:custGeom>
            <a:avLst/>
            <a:gdLst/>
            <a:ahLst/>
            <a:cxnLst>
              <a:cxn ang="0">
                <a:pos x="5748" y="246"/>
              </a:cxn>
              <a:cxn ang="0">
                <a:pos x="0" y="246"/>
              </a:cxn>
              <a:cxn ang="0">
                <a:pos x="0" y="0"/>
              </a:cxn>
              <a:cxn ang="0">
                <a:pos x="5748" y="0"/>
              </a:cxn>
              <a:cxn ang="0">
                <a:pos x="5748" y="246"/>
              </a:cxn>
              <a:cxn ang="0">
                <a:pos x="5748" y="246"/>
              </a:cxn>
            </a:cxnLst>
            <a:rect l="0" t="0" r="r" b="b"/>
            <a:pathLst>
              <a:path w="5748" h="246">
                <a:moveTo>
                  <a:pt x="5748" y="246"/>
                </a:moveTo>
                <a:lnTo>
                  <a:pt x="0" y="246"/>
                </a:lnTo>
                <a:lnTo>
                  <a:pt x="0" y="0"/>
                </a:lnTo>
                <a:lnTo>
                  <a:pt x="5748" y="0"/>
                </a:lnTo>
                <a:lnTo>
                  <a:pt x="5748" y="246"/>
                </a:lnTo>
                <a:lnTo>
                  <a:pt x="5748" y="246"/>
                </a:lnTo>
                <a:close/>
              </a:path>
            </a:pathLst>
          </a:custGeom>
          <a:gradFill rotWithShape="0">
            <a:gsLst>
              <a:gs pos="0">
                <a:schemeClr val="bg1"/>
              </a:gs>
              <a:gs pos="100000">
                <a:schemeClr val="hlink"/>
              </a:gs>
            </a:gsLst>
            <a:lin ang="18900000" scaled="1"/>
          </a:gradFill>
          <a:ln w="9525">
            <a:noFill/>
            <a:round/>
            <a:headEnd/>
            <a:tailEnd/>
          </a:ln>
        </p:spPr>
        <p:txBody>
          <a:bodyPr/>
          <a:lstStyle/>
          <a:p>
            <a:pPr>
              <a:defRPr/>
            </a:pPr>
            <a:endParaRPr lang="zh-CN" altLang="en-US">
              <a:ea typeface="宋体" pitchFamily="2" charset="-122"/>
            </a:endParaRPr>
          </a:p>
        </p:txBody>
      </p:sp>
      <p:grpSp>
        <p:nvGrpSpPr>
          <p:cNvPr id="1028" name="Group 6"/>
          <p:cNvGrpSpPr>
            <a:grpSpLocks/>
          </p:cNvGrpSpPr>
          <p:nvPr/>
        </p:nvGrpSpPr>
        <p:grpSpPr bwMode="auto">
          <a:xfrm>
            <a:off x="0" y="4514850"/>
            <a:ext cx="7848600" cy="642938"/>
            <a:chOff x="0" y="3792"/>
            <a:chExt cx="4944" cy="540"/>
          </a:xfrm>
        </p:grpSpPr>
        <p:sp>
          <p:nvSpPr>
            <p:cNvPr id="264199" name="Freeform 7"/>
            <p:cNvSpPr>
              <a:spLocks/>
            </p:cNvSpPr>
            <p:nvPr userDrawn="1"/>
          </p:nvSpPr>
          <p:spPr bwMode="ltGray">
            <a:xfrm>
              <a:off x="1488" y="3792"/>
              <a:ext cx="3240" cy="536"/>
            </a:xfrm>
            <a:custGeom>
              <a:avLst/>
              <a:gdLst/>
              <a:ahLst/>
              <a:cxnLst>
                <a:cxn ang="0">
                  <a:pos x="3132" y="469"/>
                </a:cxn>
                <a:cxn ang="0">
                  <a:pos x="2995" y="395"/>
                </a:cxn>
                <a:cxn ang="0">
                  <a:pos x="2911" y="375"/>
                </a:cxn>
                <a:cxn ang="0">
                  <a:pos x="2678" y="228"/>
                </a:cxn>
                <a:cxn ang="0">
                  <a:pos x="2553" y="74"/>
                </a:cxn>
                <a:cxn ang="0">
                  <a:pos x="2457" y="7"/>
                </a:cxn>
                <a:cxn ang="0">
                  <a:pos x="2403" y="47"/>
                </a:cxn>
                <a:cxn ang="0">
                  <a:pos x="2289" y="74"/>
                </a:cxn>
                <a:cxn ang="0">
                  <a:pos x="2134" y="74"/>
                </a:cxn>
                <a:cxn ang="0">
                  <a:pos x="2044" y="128"/>
                </a:cxn>
                <a:cxn ang="0">
                  <a:pos x="1775" y="222"/>
                </a:cxn>
                <a:cxn ang="0">
                  <a:pos x="1602" y="181"/>
                </a:cxn>
                <a:cxn ang="0">
                  <a:pos x="1560" y="101"/>
                </a:cxn>
                <a:cxn ang="0">
                  <a:pos x="1542" y="87"/>
                </a:cxn>
                <a:cxn ang="0">
                  <a:pos x="1446" y="60"/>
                </a:cxn>
                <a:cxn ang="0">
                  <a:pos x="1375" y="74"/>
                </a:cxn>
                <a:cxn ang="0">
                  <a:pos x="1309" y="87"/>
                </a:cxn>
                <a:cxn ang="0">
                  <a:pos x="1243" y="13"/>
                </a:cxn>
                <a:cxn ang="0">
                  <a:pos x="1225" y="0"/>
                </a:cxn>
                <a:cxn ang="0">
                  <a:pos x="1189" y="0"/>
                </a:cxn>
                <a:cxn ang="0">
                  <a:pos x="1106" y="34"/>
                </a:cxn>
                <a:cxn ang="0">
                  <a:pos x="1106" y="34"/>
                </a:cxn>
                <a:cxn ang="0">
                  <a:pos x="1094" y="40"/>
                </a:cxn>
                <a:cxn ang="0">
                  <a:pos x="1070" y="54"/>
                </a:cxn>
                <a:cxn ang="0">
                  <a:pos x="1034" y="74"/>
                </a:cxn>
                <a:cxn ang="0">
                  <a:pos x="1004" y="74"/>
                </a:cxn>
                <a:cxn ang="0">
                  <a:pos x="986" y="74"/>
                </a:cxn>
                <a:cxn ang="0">
                  <a:pos x="956" y="81"/>
                </a:cxn>
                <a:cxn ang="0">
                  <a:pos x="920" y="94"/>
                </a:cxn>
                <a:cxn ang="0">
                  <a:pos x="884" y="107"/>
                </a:cxn>
                <a:cxn ang="0">
                  <a:pos x="843" y="128"/>
                </a:cxn>
                <a:cxn ang="0">
                  <a:pos x="813" y="141"/>
                </a:cxn>
                <a:cxn ang="0">
                  <a:pos x="789" y="148"/>
                </a:cxn>
                <a:cxn ang="0">
                  <a:pos x="783" y="154"/>
                </a:cxn>
                <a:cxn ang="0">
                  <a:pos x="556" y="228"/>
                </a:cxn>
                <a:cxn ang="0">
                  <a:pos x="394" y="294"/>
                </a:cxn>
                <a:cxn ang="0">
                  <a:pos x="107" y="462"/>
                </a:cxn>
                <a:cxn ang="0">
                  <a:pos x="0" y="536"/>
                </a:cxn>
                <a:cxn ang="0">
                  <a:pos x="3240" y="536"/>
                </a:cxn>
                <a:cxn ang="0">
                  <a:pos x="3132" y="469"/>
                </a:cxn>
                <a:cxn ang="0">
                  <a:pos x="3132" y="469"/>
                </a:cxn>
              </a:cxnLst>
              <a:rect l="0" t="0" r="r" b="b"/>
              <a:pathLst>
                <a:path w="3240" h="536">
                  <a:moveTo>
                    <a:pt x="3132" y="469"/>
                  </a:moveTo>
                  <a:lnTo>
                    <a:pt x="2995" y="395"/>
                  </a:lnTo>
                  <a:lnTo>
                    <a:pt x="2911" y="375"/>
                  </a:lnTo>
                  <a:lnTo>
                    <a:pt x="2678" y="228"/>
                  </a:lnTo>
                  <a:lnTo>
                    <a:pt x="2553" y="74"/>
                  </a:lnTo>
                  <a:lnTo>
                    <a:pt x="2457" y="7"/>
                  </a:lnTo>
                  <a:lnTo>
                    <a:pt x="2403" y="47"/>
                  </a:lnTo>
                  <a:lnTo>
                    <a:pt x="2289" y="74"/>
                  </a:lnTo>
                  <a:lnTo>
                    <a:pt x="2134" y="74"/>
                  </a:lnTo>
                  <a:lnTo>
                    <a:pt x="2044" y="128"/>
                  </a:lnTo>
                  <a:lnTo>
                    <a:pt x="1775" y="222"/>
                  </a:lnTo>
                  <a:lnTo>
                    <a:pt x="1602" y="181"/>
                  </a:lnTo>
                  <a:lnTo>
                    <a:pt x="1560" y="101"/>
                  </a:lnTo>
                  <a:lnTo>
                    <a:pt x="1542" y="87"/>
                  </a:lnTo>
                  <a:lnTo>
                    <a:pt x="1446" y="60"/>
                  </a:lnTo>
                  <a:lnTo>
                    <a:pt x="1375" y="74"/>
                  </a:lnTo>
                  <a:lnTo>
                    <a:pt x="1309" y="87"/>
                  </a:lnTo>
                  <a:lnTo>
                    <a:pt x="1243" y="13"/>
                  </a:lnTo>
                  <a:lnTo>
                    <a:pt x="1225" y="0"/>
                  </a:lnTo>
                  <a:lnTo>
                    <a:pt x="1189" y="0"/>
                  </a:lnTo>
                  <a:lnTo>
                    <a:pt x="1106" y="34"/>
                  </a:lnTo>
                  <a:lnTo>
                    <a:pt x="1106" y="34"/>
                  </a:lnTo>
                  <a:lnTo>
                    <a:pt x="1094" y="40"/>
                  </a:lnTo>
                  <a:lnTo>
                    <a:pt x="1070" y="54"/>
                  </a:lnTo>
                  <a:lnTo>
                    <a:pt x="1034" y="74"/>
                  </a:lnTo>
                  <a:lnTo>
                    <a:pt x="1004" y="74"/>
                  </a:lnTo>
                  <a:lnTo>
                    <a:pt x="986" y="74"/>
                  </a:lnTo>
                  <a:lnTo>
                    <a:pt x="956" y="81"/>
                  </a:lnTo>
                  <a:lnTo>
                    <a:pt x="920" y="94"/>
                  </a:lnTo>
                  <a:lnTo>
                    <a:pt x="884" y="107"/>
                  </a:lnTo>
                  <a:lnTo>
                    <a:pt x="843" y="128"/>
                  </a:lnTo>
                  <a:lnTo>
                    <a:pt x="813" y="141"/>
                  </a:lnTo>
                  <a:lnTo>
                    <a:pt x="789" y="148"/>
                  </a:lnTo>
                  <a:lnTo>
                    <a:pt x="783" y="154"/>
                  </a:lnTo>
                  <a:lnTo>
                    <a:pt x="556" y="228"/>
                  </a:lnTo>
                  <a:lnTo>
                    <a:pt x="394" y="294"/>
                  </a:lnTo>
                  <a:lnTo>
                    <a:pt x="107" y="462"/>
                  </a:lnTo>
                  <a:lnTo>
                    <a:pt x="0" y="536"/>
                  </a:lnTo>
                  <a:lnTo>
                    <a:pt x="3240" y="536"/>
                  </a:lnTo>
                  <a:lnTo>
                    <a:pt x="3132" y="469"/>
                  </a:lnTo>
                  <a:lnTo>
                    <a:pt x="3132" y="469"/>
                  </a:lnTo>
                  <a:close/>
                </a:path>
              </a:pathLst>
            </a:custGeom>
            <a:gradFill rotWithShape="0">
              <a:gsLst>
                <a:gs pos="0">
                  <a:schemeClr val="bg2">
                    <a:gamma/>
                    <a:tint val="66667"/>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nvGrpSpPr>
            <p:cNvPr id="1042" name="Group 8"/>
            <p:cNvGrpSpPr>
              <a:grpSpLocks/>
            </p:cNvGrpSpPr>
            <p:nvPr userDrawn="1"/>
          </p:nvGrpSpPr>
          <p:grpSpPr bwMode="auto">
            <a:xfrm>
              <a:off x="2486" y="3792"/>
              <a:ext cx="2458" cy="540"/>
              <a:chOff x="2486" y="3792"/>
              <a:chExt cx="2458" cy="540"/>
            </a:xfrm>
          </p:grpSpPr>
          <p:sp>
            <p:nvSpPr>
              <p:cNvPr id="264201" name="Freeform 9"/>
              <p:cNvSpPr>
                <a:spLocks/>
              </p:cNvSpPr>
              <p:nvPr userDrawn="1"/>
            </p:nvSpPr>
            <p:spPr bwMode="ltGray">
              <a:xfrm>
                <a:off x="3948" y="3799"/>
                <a:ext cx="996" cy="533"/>
              </a:xfrm>
              <a:custGeom>
                <a:avLst/>
                <a:gdLst/>
                <a:ahLst/>
                <a:cxnLst>
                  <a:cxn ang="0">
                    <a:pos x="636" y="373"/>
                  </a:cxn>
                  <a:cxn ang="0">
                    <a:pos x="495" y="370"/>
                  </a:cxn>
                  <a:cxn ang="0">
                    <a:pos x="280" y="249"/>
                  </a:cxn>
                  <a:cxn ang="0">
                    <a:pos x="127" y="66"/>
                  </a:cxn>
                  <a:cxn ang="0">
                    <a:pos x="0" y="0"/>
                  </a:cxn>
                  <a:cxn ang="0">
                    <a:pos x="22" y="26"/>
                  </a:cxn>
                  <a:cxn ang="0">
                    <a:pos x="0" y="65"/>
                  </a:cxn>
                  <a:cxn ang="0">
                    <a:pos x="30" y="119"/>
                  </a:cxn>
                  <a:cxn ang="0">
                    <a:pos x="75" y="243"/>
                  </a:cxn>
                  <a:cxn ang="0">
                    <a:pos x="45" y="422"/>
                  </a:cxn>
                  <a:cxn ang="0">
                    <a:pos x="200" y="329"/>
                  </a:cxn>
                  <a:cxn ang="0">
                    <a:pos x="612" y="533"/>
                  </a:cxn>
                  <a:cxn ang="0">
                    <a:pos x="996" y="529"/>
                  </a:cxn>
                  <a:cxn ang="0">
                    <a:pos x="828" y="473"/>
                  </a:cxn>
                  <a:cxn ang="0">
                    <a:pos x="636" y="373"/>
                  </a:cxn>
                </a:cxnLst>
                <a:rect l="0" t="0" r="r" b="b"/>
                <a:pathLst>
                  <a:path w="996" h="533">
                    <a:moveTo>
                      <a:pt x="636" y="373"/>
                    </a:moveTo>
                    <a:lnTo>
                      <a:pt x="495" y="370"/>
                    </a:lnTo>
                    <a:lnTo>
                      <a:pt x="280" y="249"/>
                    </a:lnTo>
                    <a:lnTo>
                      <a:pt x="127" y="66"/>
                    </a:lnTo>
                    <a:lnTo>
                      <a:pt x="0" y="0"/>
                    </a:lnTo>
                    <a:lnTo>
                      <a:pt x="22" y="26"/>
                    </a:lnTo>
                    <a:lnTo>
                      <a:pt x="0" y="65"/>
                    </a:lnTo>
                    <a:lnTo>
                      <a:pt x="30" y="119"/>
                    </a:lnTo>
                    <a:lnTo>
                      <a:pt x="75" y="243"/>
                    </a:lnTo>
                    <a:lnTo>
                      <a:pt x="45" y="422"/>
                    </a:lnTo>
                    <a:lnTo>
                      <a:pt x="200" y="329"/>
                    </a:lnTo>
                    <a:lnTo>
                      <a:pt x="612" y="533"/>
                    </a:lnTo>
                    <a:lnTo>
                      <a:pt x="996" y="529"/>
                    </a:lnTo>
                    <a:lnTo>
                      <a:pt x="828" y="473"/>
                    </a:lnTo>
                    <a:lnTo>
                      <a:pt x="636" y="373"/>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02" name="Freeform 10"/>
              <p:cNvSpPr>
                <a:spLocks/>
              </p:cNvSpPr>
              <p:nvPr userDrawn="1"/>
            </p:nvSpPr>
            <p:spPr bwMode="ltGray">
              <a:xfrm>
                <a:off x="2677" y="3792"/>
                <a:ext cx="186" cy="395"/>
              </a:xfrm>
              <a:custGeom>
                <a:avLst/>
                <a:gdLst/>
                <a:ahLst/>
                <a:cxnLst>
                  <a:cxn ang="0">
                    <a:pos x="36" y="0"/>
                  </a:cxn>
                  <a:cxn ang="0">
                    <a:pos x="54" y="18"/>
                  </a:cxn>
                  <a:cxn ang="0">
                    <a:pos x="24" y="30"/>
                  </a:cxn>
                  <a:cxn ang="0">
                    <a:pos x="18" y="66"/>
                  </a:cxn>
                  <a:cxn ang="0">
                    <a:pos x="42" y="114"/>
                  </a:cxn>
                  <a:cxn ang="0">
                    <a:pos x="48" y="162"/>
                  </a:cxn>
                  <a:cxn ang="0">
                    <a:pos x="0" y="353"/>
                  </a:cxn>
                  <a:cxn ang="0">
                    <a:pos x="54" y="233"/>
                  </a:cxn>
                  <a:cxn ang="0">
                    <a:pos x="84" y="216"/>
                  </a:cxn>
                  <a:cxn ang="0">
                    <a:pos x="126" y="126"/>
                  </a:cxn>
                  <a:cxn ang="0">
                    <a:pos x="144" y="120"/>
                  </a:cxn>
                  <a:cxn ang="0">
                    <a:pos x="144" y="90"/>
                  </a:cxn>
                  <a:cxn ang="0">
                    <a:pos x="186" y="66"/>
                  </a:cxn>
                  <a:cxn ang="0">
                    <a:pos x="162" y="60"/>
                  </a:cxn>
                  <a:cxn ang="0">
                    <a:pos x="36" y="0"/>
                  </a:cxn>
                  <a:cxn ang="0">
                    <a:pos x="36" y="0"/>
                  </a:cxn>
                </a:cxnLst>
                <a:rect l="0" t="0" r="r" b="b"/>
                <a:pathLst>
                  <a:path w="186" h="353">
                    <a:moveTo>
                      <a:pt x="36" y="0"/>
                    </a:moveTo>
                    <a:lnTo>
                      <a:pt x="54" y="18"/>
                    </a:lnTo>
                    <a:lnTo>
                      <a:pt x="24" y="30"/>
                    </a:lnTo>
                    <a:lnTo>
                      <a:pt x="18" y="66"/>
                    </a:lnTo>
                    <a:lnTo>
                      <a:pt x="42" y="114"/>
                    </a:lnTo>
                    <a:lnTo>
                      <a:pt x="48" y="162"/>
                    </a:lnTo>
                    <a:lnTo>
                      <a:pt x="0" y="353"/>
                    </a:lnTo>
                    <a:lnTo>
                      <a:pt x="54" y="233"/>
                    </a:lnTo>
                    <a:lnTo>
                      <a:pt x="84" y="216"/>
                    </a:lnTo>
                    <a:lnTo>
                      <a:pt x="126" y="126"/>
                    </a:lnTo>
                    <a:lnTo>
                      <a:pt x="144" y="120"/>
                    </a:lnTo>
                    <a:lnTo>
                      <a:pt x="144" y="90"/>
                    </a:lnTo>
                    <a:lnTo>
                      <a:pt x="186" y="66"/>
                    </a:lnTo>
                    <a:lnTo>
                      <a:pt x="162" y="60"/>
                    </a:lnTo>
                    <a:lnTo>
                      <a:pt x="36" y="0"/>
                    </a:lnTo>
                    <a:lnTo>
                      <a:pt x="36"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03" name="Freeform 11"/>
              <p:cNvSpPr>
                <a:spLocks/>
              </p:cNvSpPr>
              <p:nvPr userDrawn="1"/>
            </p:nvSpPr>
            <p:spPr bwMode="ltGray">
              <a:xfrm>
                <a:off x="3030" y="3893"/>
                <a:ext cx="378" cy="271"/>
              </a:xfrm>
              <a:custGeom>
                <a:avLst/>
                <a:gdLst/>
                <a:ahLst/>
                <a:cxnLst>
                  <a:cxn ang="0">
                    <a:pos x="18" y="0"/>
                  </a:cxn>
                  <a:cxn ang="0">
                    <a:pos x="12" y="13"/>
                  </a:cxn>
                  <a:cxn ang="0">
                    <a:pos x="0" y="40"/>
                  </a:cxn>
                  <a:cxn ang="0">
                    <a:pos x="60" y="121"/>
                  </a:cxn>
                  <a:cxn ang="0">
                    <a:pos x="310" y="271"/>
                  </a:cxn>
                  <a:cxn ang="0">
                    <a:pos x="290" y="139"/>
                  </a:cxn>
                  <a:cxn ang="0">
                    <a:pos x="378" y="76"/>
                  </a:cxn>
                  <a:cxn ang="0">
                    <a:pos x="251" y="94"/>
                  </a:cxn>
                  <a:cxn ang="0">
                    <a:pos x="90" y="54"/>
                  </a:cxn>
                  <a:cxn ang="0">
                    <a:pos x="18" y="0"/>
                  </a:cxn>
                  <a:cxn ang="0">
                    <a:pos x="18" y="0"/>
                  </a:cxn>
                </a:cxnLst>
                <a:rect l="0" t="0" r="r" b="b"/>
                <a:pathLst>
                  <a:path w="378" h="271">
                    <a:moveTo>
                      <a:pt x="18" y="0"/>
                    </a:moveTo>
                    <a:lnTo>
                      <a:pt x="12" y="13"/>
                    </a:lnTo>
                    <a:lnTo>
                      <a:pt x="0" y="40"/>
                    </a:lnTo>
                    <a:lnTo>
                      <a:pt x="60" y="121"/>
                    </a:lnTo>
                    <a:lnTo>
                      <a:pt x="310" y="271"/>
                    </a:lnTo>
                    <a:lnTo>
                      <a:pt x="290" y="139"/>
                    </a:lnTo>
                    <a:lnTo>
                      <a:pt x="378" y="76"/>
                    </a:lnTo>
                    <a:lnTo>
                      <a:pt x="251" y="94"/>
                    </a:lnTo>
                    <a:lnTo>
                      <a:pt x="90" y="54"/>
                    </a:lnTo>
                    <a:lnTo>
                      <a:pt x="18" y="0"/>
                    </a:lnTo>
                    <a:lnTo>
                      <a:pt x="18"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04" name="Freeform 12"/>
              <p:cNvSpPr>
                <a:spLocks/>
              </p:cNvSpPr>
              <p:nvPr userDrawn="1"/>
            </p:nvSpPr>
            <p:spPr bwMode="ltGray">
              <a:xfrm>
                <a:off x="3628" y="3867"/>
                <a:ext cx="155" cy="73"/>
              </a:xfrm>
              <a:custGeom>
                <a:avLst/>
                <a:gdLst/>
                <a:ahLst/>
                <a:cxnLst>
                  <a:cxn ang="0">
                    <a:pos x="114" y="0"/>
                  </a:cxn>
                  <a:cxn ang="0">
                    <a:pos x="0" y="0"/>
                  </a:cxn>
                  <a:cxn ang="0">
                    <a:pos x="0" y="0"/>
                  </a:cxn>
                  <a:cxn ang="0">
                    <a:pos x="6" y="6"/>
                  </a:cxn>
                  <a:cxn ang="0">
                    <a:pos x="6" y="18"/>
                  </a:cxn>
                  <a:cxn ang="0">
                    <a:pos x="0" y="24"/>
                  </a:cxn>
                  <a:cxn ang="0">
                    <a:pos x="78" y="60"/>
                  </a:cxn>
                  <a:cxn ang="0">
                    <a:pos x="96" y="42"/>
                  </a:cxn>
                  <a:cxn ang="0">
                    <a:pos x="155" y="66"/>
                  </a:cxn>
                  <a:cxn ang="0">
                    <a:pos x="126" y="24"/>
                  </a:cxn>
                  <a:cxn ang="0">
                    <a:pos x="149" y="0"/>
                  </a:cxn>
                  <a:cxn ang="0">
                    <a:pos x="114" y="0"/>
                  </a:cxn>
                  <a:cxn ang="0">
                    <a:pos x="114" y="0"/>
                  </a:cxn>
                </a:cxnLst>
                <a:rect l="0" t="0" r="r" b="b"/>
                <a:pathLst>
                  <a:path w="155" h="66">
                    <a:moveTo>
                      <a:pt x="114" y="0"/>
                    </a:moveTo>
                    <a:lnTo>
                      <a:pt x="0" y="0"/>
                    </a:lnTo>
                    <a:lnTo>
                      <a:pt x="0" y="0"/>
                    </a:lnTo>
                    <a:lnTo>
                      <a:pt x="6" y="6"/>
                    </a:lnTo>
                    <a:lnTo>
                      <a:pt x="6" y="18"/>
                    </a:lnTo>
                    <a:lnTo>
                      <a:pt x="0" y="24"/>
                    </a:lnTo>
                    <a:lnTo>
                      <a:pt x="78" y="60"/>
                    </a:lnTo>
                    <a:lnTo>
                      <a:pt x="96" y="42"/>
                    </a:lnTo>
                    <a:lnTo>
                      <a:pt x="155" y="66"/>
                    </a:lnTo>
                    <a:lnTo>
                      <a:pt x="126" y="24"/>
                    </a:lnTo>
                    <a:lnTo>
                      <a:pt x="149" y="0"/>
                    </a:lnTo>
                    <a:lnTo>
                      <a:pt x="114" y="0"/>
                    </a:lnTo>
                    <a:lnTo>
                      <a:pt x="114"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05" name="Freeform 13"/>
              <p:cNvSpPr>
                <a:spLocks/>
              </p:cNvSpPr>
              <p:nvPr userDrawn="1"/>
            </p:nvSpPr>
            <p:spPr bwMode="ltGray">
              <a:xfrm>
                <a:off x="2486" y="3859"/>
                <a:ext cx="42" cy="81"/>
              </a:xfrm>
              <a:custGeom>
                <a:avLst/>
                <a:gdLst/>
                <a:ahLst/>
                <a:cxnLst>
                  <a:cxn ang="0">
                    <a:pos x="6" y="36"/>
                  </a:cxn>
                  <a:cxn ang="0">
                    <a:pos x="0" y="18"/>
                  </a:cxn>
                  <a:cxn ang="0">
                    <a:pos x="12" y="6"/>
                  </a:cxn>
                  <a:cxn ang="0">
                    <a:pos x="0" y="6"/>
                  </a:cxn>
                  <a:cxn ang="0">
                    <a:pos x="12" y="6"/>
                  </a:cxn>
                  <a:cxn ang="0">
                    <a:pos x="24" y="6"/>
                  </a:cxn>
                  <a:cxn ang="0">
                    <a:pos x="36" y="6"/>
                  </a:cxn>
                  <a:cxn ang="0">
                    <a:pos x="42" y="0"/>
                  </a:cxn>
                  <a:cxn ang="0">
                    <a:pos x="30" y="18"/>
                  </a:cxn>
                  <a:cxn ang="0">
                    <a:pos x="42" y="48"/>
                  </a:cxn>
                  <a:cxn ang="0">
                    <a:pos x="12" y="72"/>
                  </a:cxn>
                  <a:cxn ang="0">
                    <a:pos x="6" y="36"/>
                  </a:cxn>
                  <a:cxn ang="0">
                    <a:pos x="6" y="36"/>
                  </a:cxn>
                </a:cxnLst>
                <a:rect l="0" t="0" r="r" b="b"/>
                <a:pathLst>
                  <a:path w="42" h="72">
                    <a:moveTo>
                      <a:pt x="6" y="36"/>
                    </a:moveTo>
                    <a:lnTo>
                      <a:pt x="0" y="18"/>
                    </a:lnTo>
                    <a:lnTo>
                      <a:pt x="12" y="6"/>
                    </a:lnTo>
                    <a:lnTo>
                      <a:pt x="0" y="6"/>
                    </a:lnTo>
                    <a:lnTo>
                      <a:pt x="12" y="6"/>
                    </a:lnTo>
                    <a:lnTo>
                      <a:pt x="24" y="6"/>
                    </a:lnTo>
                    <a:lnTo>
                      <a:pt x="36" y="6"/>
                    </a:lnTo>
                    <a:lnTo>
                      <a:pt x="42" y="0"/>
                    </a:lnTo>
                    <a:lnTo>
                      <a:pt x="30" y="18"/>
                    </a:lnTo>
                    <a:lnTo>
                      <a:pt x="42" y="48"/>
                    </a:lnTo>
                    <a:lnTo>
                      <a:pt x="12" y="72"/>
                    </a:lnTo>
                    <a:lnTo>
                      <a:pt x="6" y="36"/>
                    </a:lnTo>
                    <a:lnTo>
                      <a:pt x="6"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264206" name="Freeform 14"/>
            <p:cNvSpPr>
              <a:spLocks/>
            </p:cNvSpPr>
            <p:nvPr userDrawn="1"/>
          </p:nvSpPr>
          <p:spPr bwMode="ltGray">
            <a:xfrm>
              <a:off x="0" y="3792"/>
              <a:ext cx="3976" cy="535"/>
            </a:xfrm>
            <a:custGeom>
              <a:avLst/>
              <a:gdLst/>
              <a:ahLst/>
              <a:cxnLst>
                <a:cxn ang="0">
                  <a:pos x="3976" y="527"/>
                </a:cxn>
                <a:cxn ang="0">
                  <a:pos x="3970" y="527"/>
                </a:cxn>
                <a:cxn ang="0">
                  <a:pos x="3844" y="509"/>
                </a:cxn>
                <a:cxn ang="0">
                  <a:pos x="2487" y="305"/>
                </a:cxn>
                <a:cxn ang="0">
                  <a:pos x="2039" y="36"/>
                </a:cxn>
                <a:cxn ang="0">
                  <a:pos x="1907" y="24"/>
                </a:cxn>
                <a:cxn ang="0">
                  <a:pos x="1883" y="54"/>
                </a:cxn>
                <a:cxn ang="0">
                  <a:pos x="1859" y="54"/>
                </a:cxn>
                <a:cxn ang="0">
                  <a:pos x="1830" y="30"/>
                </a:cxn>
                <a:cxn ang="0">
                  <a:pos x="1704" y="102"/>
                </a:cxn>
                <a:cxn ang="0">
                  <a:pos x="1608" y="126"/>
                </a:cxn>
                <a:cxn ang="0">
                  <a:pos x="1561" y="132"/>
                </a:cxn>
                <a:cxn ang="0">
                  <a:pos x="1495" y="102"/>
                </a:cxn>
                <a:cxn ang="0">
                  <a:pos x="1357" y="126"/>
                </a:cxn>
                <a:cxn ang="0">
                  <a:pos x="1285" y="24"/>
                </a:cxn>
                <a:cxn ang="0">
                  <a:pos x="1280" y="18"/>
                </a:cxn>
                <a:cxn ang="0">
                  <a:pos x="1262" y="12"/>
                </a:cxn>
                <a:cxn ang="0">
                  <a:pos x="1238" y="6"/>
                </a:cxn>
                <a:cxn ang="0">
                  <a:pos x="1220" y="0"/>
                </a:cxn>
                <a:cxn ang="0">
                  <a:pos x="1196" y="0"/>
                </a:cxn>
                <a:cxn ang="0">
                  <a:pos x="1166" y="0"/>
                </a:cxn>
                <a:cxn ang="0">
                  <a:pos x="1142" y="0"/>
                </a:cxn>
                <a:cxn ang="0">
                  <a:pos x="1136" y="0"/>
                </a:cxn>
                <a:cxn ang="0">
                  <a:pos x="1130" y="0"/>
                </a:cxn>
                <a:cxn ang="0">
                  <a:pos x="1124" y="6"/>
                </a:cxn>
                <a:cxn ang="0">
                  <a:pos x="1118" y="12"/>
                </a:cxn>
                <a:cxn ang="0">
                  <a:pos x="1100" y="18"/>
                </a:cxn>
                <a:cxn ang="0">
                  <a:pos x="1088" y="18"/>
                </a:cxn>
                <a:cxn ang="0">
                  <a:pos x="1070" y="24"/>
                </a:cxn>
                <a:cxn ang="0">
                  <a:pos x="1052" y="30"/>
                </a:cxn>
                <a:cxn ang="0">
                  <a:pos x="1034" y="36"/>
                </a:cxn>
                <a:cxn ang="0">
                  <a:pos x="1028" y="42"/>
                </a:cxn>
                <a:cxn ang="0">
                  <a:pos x="969" y="60"/>
                </a:cxn>
                <a:cxn ang="0">
                  <a:pos x="921" y="72"/>
                </a:cxn>
                <a:cxn ang="0">
                  <a:pos x="855" y="48"/>
                </a:cxn>
                <a:cxn ang="0">
                  <a:pos x="825" y="48"/>
                </a:cxn>
                <a:cxn ang="0">
                  <a:pos x="759" y="72"/>
                </a:cxn>
                <a:cxn ang="0">
                  <a:pos x="735" y="72"/>
                </a:cxn>
                <a:cxn ang="0">
                  <a:pos x="706" y="60"/>
                </a:cxn>
                <a:cxn ang="0">
                  <a:pos x="640" y="60"/>
                </a:cxn>
                <a:cxn ang="0">
                  <a:pos x="544" y="72"/>
                </a:cxn>
                <a:cxn ang="0">
                  <a:pos x="389" y="18"/>
                </a:cxn>
                <a:cxn ang="0">
                  <a:pos x="323" y="60"/>
                </a:cxn>
                <a:cxn ang="0">
                  <a:pos x="317" y="60"/>
                </a:cxn>
                <a:cxn ang="0">
                  <a:pos x="305" y="72"/>
                </a:cxn>
                <a:cxn ang="0">
                  <a:pos x="287" y="78"/>
                </a:cxn>
                <a:cxn ang="0">
                  <a:pos x="263" y="90"/>
                </a:cxn>
                <a:cxn ang="0">
                  <a:pos x="203" y="120"/>
                </a:cxn>
                <a:cxn ang="0">
                  <a:pos x="149" y="150"/>
                </a:cxn>
                <a:cxn ang="0">
                  <a:pos x="78" y="168"/>
                </a:cxn>
                <a:cxn ang="0">
                  <a:pos x="0" y="180"/>
                </a:cxn>
                <a:cxn ang="0">
                  <a:pos x="0" y="527"/>
                </a:cxn>
                <a:cxn ang="0">
                  <a:pos x="1010" y="527"/>
                </a:cxn>
                <a:cxn ang="0">
                  <a:pos x="3725" y="527"/>
                </a:cxn>
                <a:cxn ang="0">
                  <a:pos x="3976" y="527"/>
                </a:cxn>
                <a:cxn ang="0">
                  <a:pos x="3976" y="527"/>
                </a:cxn>
              </a:cxnLst>
              <a:rect l="0" t="0" r="r" b="b"/>
              <a:pathLst>
                <a:path w="3976" h="527">
                  <a:moveTo>
                    <a:pt x="3976" y="527"/>
                  </a:moveTo>
                  <a:lnTo>
                    <a:pt x="3970" y="527"/>
                  </a:lnTo>
                  <a:lnTo>
                    <a:pt x="3844" y="509"/>
                  </a:lnTo>
                  <a:lnTo>
                    <a:pt x="2487" y="305"/>
                  </a:lnTo>
                  <a:lnTo>
                    <a:pt x="2039" y="36"/>
                  </a:lnTo>
                  <a:lnTo>
                    <a:pt x="1907" y="24"/>
                  </a:lnTo>
                  <a:lnTo>
                    <a:pt x="1883" y="54"/>
                  </a:lnTo>
                  <a:lnTo>
                    <a:pt x="1859" y="54"/>
                  </a:lnTo>
                  <a:lnTo>
                    <a:pt x="1830" y="30"/>
                  </a:lnTo>
                  <a:lnTo>
                    <a:pt x="1704" y="102"/>
                  </a:lnTo>
                  <a:lnTo>
                    <a:pt x="1608" y="126"/>
                  </a:lnTo>
                  <a:lnTo>
                    <a:pt x="1561" y="132"/>
                  </a:lnTo>
                  <a:lnTo>
                    <a:pt x="1495" y="102"/>
                  </a:lnTo>
                  <a:lnTo>
                    <a:pt x="1357" y="126"/>
                  </a:lnTo>
                  <a:lnTo>
                    <a:pt x="1285" y="24"/>
                  </a:lnTo>
                  <a:lnTo>
                    <a:pt x="1280" y="18"/>
                  </a:lnTo>
                  <a:lnTo>
                    <a:pt x="1262" y="12"/>
                  </a:lnTo>
                  <a:lnTo>
                    <a:pt x="1238" y="6"/>
                  </a:lnTo>
                  <a:lnTo>
                    <a:pt x="1220" y="0"/>
                  </a:lnTo>
                  <a:lnTo>
                    <a:pt x="1196" y="0"/>
                  </a:lnTo>
                  <a:lnTo>
                    <a:pt x="1166" y="0"/>
                  </a:lnTo>
                  <a:lnTo>
                    <a:pt x="1142" y="0"/>
                  </a:lnTo>
                  <a:lnTo>
                    <a:pt x="1136" y="0"/>
                  </a:lnTo>
                  <a:lnTo>
                    <a:pt x="1130" y="0"/>
                  </a:lnTo>
                  <a:lnTo>
                    <a:pt x="1124" y="6"/>
                  </a:lnTo>
                  <a:lnTo>
                    <a:pt x="1118" y="12"/>
                  </a:lnTo>
                  <a:lnTo>
                    <a:pt x="1100" y="18"/>
                  </a:lnTo>
                  <a:lnTo>
                    <a:pt x="1088" y="18"/>
                  </a:lnTo>
                  <a:lnTo>
                    <a:pt x="1070" y="24"/>
                  </a:lnTo>
                  <a:lnTo>
                    <a:pt x="1052" y="30"/>
                  </a:lnTo>
                  <a:lnTo>
                    <a:pt x="1034" y="36"/>
                  </a:lnTo>
                  <a:lnTo>
                    <a:pt x="1028" y="42"/>
                  </a:lnTo>
                  <a:lnTo>
                    <a:pt x="969" y="60"/>
                  </a:lnTo>
                  <a:lnTo>
                    <a:pt x="921" y="72"/>
                  </a:lnTo>
                  <a:lnTo>
                    <a:pt x="855" y="48"/>
                  </a:lnTo>
                  <a:lnTo>
                    <a:pt x="825" y="48"/>
                  </a:lnTo>
                  <a:lnTo>
                    <a:pt x="759" y="72"/>
                  </a:lnTo>
                  <a:lnTo>
                    <a:pt x="735" y="72"/>
                  </a:lnTo>
                  <a:lnTo>
                    <a:pt x="706" y="60"/>
                  </a:lnTo>
                  <a:lnTo>
                    <a:pt x="640" y="60"/>
                  </a:lnTo>
                  <a:lnTo>
                    <a:pt x="544" y="72"/>
                  </a:lnTo>
                  <a:lnTo>
                    <a:pt x="389" y="18"/>
                  </a:lnTo>
                  <a:lnTo>
                    <a:pt x="323" y="60"/>
                  </a:lnTo>
                  <a:lnTo>
                    <a:pt x="317" y="60"/>
                  </a:lnTo>
                  <a:lnTo>
                    <a:pt x="305" y="72"/>
                  </a:lnTo>
                  <a:lnTo>
                    <a:pt x="287" y="78"/>
                  </a:lnTo>
                  <a:lnTo>
                    <a:pt x="263" y="90"/>
                  </a:lnTo>
                  <a:lnTo>
                    <a:pt x="203" y="120"/>
                  </a:lnTo>
                  <a:lnTo>
                    <a:pt x="149" y="150"/>
                  </a:lnTo>
                  <a:lnTo>
                    <a:pt x="78" y="168"/>
                  </a:lnTo>
                  <a:lnTo>
                    <a:pt x="0" y="180"/>
                  </a:lnTo>
                  <a:lnTo>
                    <a:pt x="0" y="527"/>
                  </a:lnTo>
                  <a:lnTo>
                    <a:pt x="1010" y="527"/>
                  </a:lnTo>
                  <a:lnTo>
                    <a:pt x="3725" y="527"/>
                  </a:lnTo>
                  <a:lnTo>
                    <a:pt x="3976" y="527"/>
                  </a:lnTo>
                  <a:lnTo>
                    <a:pt x="3976" y="527"/>
                  </a:lnTo>
                  <a:close/>
                </a:path>
              </a:pathLst>
            </a:custGeom>
            <a:gradFill rotWithShape="0">
              <a:gsLst>
                <a:gs pos="0">
                  <a:schemeClr val="bg2">
                    <a:gamma/>
                    <a:tint val="75686"/>
                    <a:invGamma/>
                  </a:schemeClr>
                </a:gs>
                <a:gs pos="100000">
                  <a:schemeClr val="bg2"/>
                </a:gs>
              </a:gsLst>
              <a:lin ang="5400000" scaled="1"/>
            </a:gradFill>
            <a:ln w="9525">
              <a:noFill/>
              <a:round/>
              <a:headEnd/>
              <a:tailEnd/>
            </a:ln>
          </p:spPr>
          <p:txBody>
            <a:bodyPr/>
            <a:lstStyle/>
            <a:p>
              <a:pPr>
                <a:defRPr/>
              </a:pPr>
              <a:endParaRPr lang="zh-CN" altLang="en-US">
                <a:ea typeface="宋体" pitchFamily="2" charset="-122"/>
              </a:endParaRPr>
            </a:p>
          </p:txBody>
        </p:sp>
      </p:grpSp>
      <p:grpSp>
        <p:nvGrpSpPr>
          <p:cNvPr id="1029" name="Group 15"/>
          <p:cNvGrpSpPr>
            <a:grpSpLocks/>
          </p:cNvGrpSpPr>
          <p:nvPr/>
        </p:nvGrpSpPr>
        <p:grpSpPr bwMode="auto">
          <a:xfrm>
            <a:off x="627063" y="4516438"/>
            <a:ext cx="5684837" cy="636587"/>
            <a:chOff x="395" y="3793"/>
            <a:chExt cx="3581" cy="535"/>
          </a:xfrm>
        </p:grpSpPr>
        <p:sp>
          <p:nvSpPr>
            <p:cNvPr id="264208" name="Freeform 16"/>
            <p:cNvSpPr>
              <a:spLocks/>
            </p:cNvSpPr>
            <p:nvPr/>
          </p:nvSpPr>
          <p:spPr bwMode="auto">
            <a:xfrm>
              <a:off x="1196" y="3793"/>
              <a:ext cx="365" cy="291"/>
            </a:xfrm>
            <a:custGeom>
              <a:avLst/>
              <a:gdLst/>
              <a:ahLst/>
              <a:cxnLst>
                <a:cxn ang="0">
                  <a:pos x="24" y="24"/>
                </a:cxn>
                <a:cxn ang="0">
                  <a:pos x="0" y="60"/>
                </a:cxn>
                <a:cxn ang="0">
                  <a:pos x="66" y="108"/>
                </a:cxn>
                <a:cxn ang="0">
                  <a:pos x="143" y="180"/>
                </a:cxn>
                <a:cxn ang="0">
                  <a:pos x="191" y="168"/>
                </a:cxn>
                <a:cxn ang="0">
                  <a:pos x="341" y="287"/>
                </a:cxn>
                <a:cxn ang="0">
                  <a:pos x="305" y="174"/>
                </a:cxn>
                <a:cxn ang="0">
                  <a:pos x="365" y="132"/>
                </a:cxn>
                <a:cxn ang="0">
                  <a:pos x="359" y="126"/>
                </a:cxn>
                <a:cxn ang="0">
                  <a:pos x="335" y="114"/>
                </a:cxn>
                <a:cxn ang="0">
                  <a:pos x="299" y="90"/>
                </a:cxn>
                <a:cxn ang="0">
                  <a:pos x="257" y="72"/>
                </a:cxn>
                <a:cxn ang="0">
                  <a:pos x="215" y="54"/>
                </a:cxn>
                <a:cxn ang="0">
                  <a:pos x="173" y="36"/>
                </a:cxn>
                <a:cxn ang="0">
                  <a:pos x="143" y="24"/>
                </a:cxn>
                <a:cxn ang="0">
                  <a:pos x="131" y="18"/>
                </a:cxn>
                <a:cxn ang="0">
                  <a:pos x="107" y="18"/>
                </a:cxn>
                <a:cxn ang="0">
                  <a:pos x="95" y="18"/>
                </a:cxn>
                <a:cxn ang="0">
                  <a:pos x="72" y="12"/>
                </a:cxn>
                <a:cxn ang="0">
                  <a:pos x="66" y="12"/>
                </a:cxn>
                <a:cxn ang="0">
                  <a:pos x="54" y="6"/>
                </a:cxn>
                <a:cxn ang="0">
                  <a:pos x="42" y="0"/>
                </a:cxn>
                <a:cxn ang="0">
                  <a:pos x="30" y="0"/>
                </a:cxn>
                <a:cxn ang="0">
                  <a:pos x="24" y="24"/>
                </a:cxn>
                <a:cxn ang="0">
                  <a:pos x="24" y="24"/>
                </a:cxn>
              </a:cxnLst>
              <a:rect l="0" t="0" r="r" b="b"/>
              <a:pathLst>
                <a:path w="365" h="287">
                  <a:moveTo>
                    <a:pt x="24" y="24"/>
                  </a:moveTo>
                  <a:lnTo>
                    <a:pt x="0" y="60"/>
                  </a:lnTo>
                  <a:lnTo>
                    <a:pt x="66" y="108"/>
                  </a:lnTo>
                  <a:lnTo>
                    <a:pt x="143" y="180"/>
                  </a:lnTo>
                  <a:lnTo>
                    <a:pt x="191" y="168"/>
                  </a:lnTo>
                  <a:lnTo>
                    <a:pt x="341" y="287"/>
                  </a:lnTo>
                  <a:lnTo>
                    <a:pt x="305" y="174"/>
                  </a:lnTo>
                  <a:lnTo>
                    <a:pt x="365" y="132"/>
                  </a:lnTo>
                  <a:lnTo>
                    <a:pt x="359" y="126"/>
                  </a:lnTo>
                  <a:lnTo>
                    <a:pt x="335" y="114"/>
                  </a:lnTo>
                  <a:lnTo>
                    <a:pt x="299" y="90"/>
                  </a:lnTo>
                  <a:lnTo>
                    <a:pt x="257" y="72"/>
                  </a:lnTo>
                  <a:lnTo>
                    <a:pt x="215" y="54"/>
                  </a:lnTo>
                  <a:lnTo>
                    <a:pt x="173" y="36"/>
                  </a:lnTo>
                  <a:lnTo>
                    <a:pt x="143" y="24"/>
                  </a:lnTo>
                  <a:lnTo>
                    <a:pt x="131" y="18"/>
                  </a:lnTo>
                  <a:lnTo>
                    <a:pt x="107" y="18"/>
                  </a:lnTo>
                  <a:lnTo>
                    <a:pt x="95" y="18"/>
                  </a:lnTo>
                  <a:lnTo>
                    <a:pt x="72" y="12"/>
                  </a:lnTo>
                  <a:lnTo>
                    <a:pt x="66" y="12"/>
                  </a:lnTo>
                  <a:lnTo>
                    <a:pt x="54" y="6"/>
                  </a:lnTo>
                  <a:lnTo>
                    <a:pt x="42" y="0"/>
                  </a:lnTo>
                  <a:lnTo>
                    <a:pt x="30" y="0"/>
                  </a:lnTo>
                  <a:lnTo>
                    <a:pt x="24" y="24"/>
                  </a:lnTo>
                  <a:lnTo>
                    <a:pt x="24" y="24"/>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09" name="Freeform 17"/>
            <p:cNvSpPr>
              <a:spLocks/>
            </p:cNvSpPr>
            <p:nvPr/>
          </p:nvSpPr>
          <p:spPr bwMode="auto">
            <a:xfrm>
              <a:off x="1943" y="3829"/>
              <a:ext cx="2033" cy="499"/>
            </a:xfrm>
            <a:custGeom>
              <a:avLst/>
              <a:gdLst/>
              <a:ahLst/>
              <a:cxnLst>
                <a:cxn ang="0">
                  <a:pos x="186" y="18"/>
                </a:cxn>
                <a:cxn ang="0">
                  <a:pos x="138" y="6"/>
                </a:cxn>
                <a:cxn ang="0">
                  <a:pos x="96" y="0"/>
                </a:cxn>
                <a:cxn ang="0">
                  <a:pos x="36" y="0"/>
                </a:cxn>
                <a:cxn ang="0">
                  <a:pos x="12" y="25"/>
                </a:cxn>
                <a:cxn ang="0">
                  <a:pos x="0" y="128"/>
                </a:cxn>
                <a:cxn ang="0">
                  <a:pos x="60" y="104"/>
                </a:cxn>
                <a:cxn ang="0">
                  <a:pos x="90" y="134"/>
                </a:cxn>
                <a:cxn ang="0">
                  <a:pos x="150" y="153"/>
                </a:cxn>
                <a:cxn ang="0">
                  <a:pos x="209" y="273"/>
                </a:cxn>
                <a:cxn ang="0">
                  <a:pos x="401" y="359"/>
                </a:cxn>
                <a:cxn ang="0">
                  <a:pos x="777" y="359"/>
                </a:cxn>
                <a:cxn ang="0">
                  <a:pos x="2033" y="499"/>
                </a:cxn>
                <a:cxn ang="0">
                  <a:pos x="2033" y="499"/>
                </a:cxn>
                <a:cxn ang="0">
                  <a:pos x="1991" y="493"/>
                </a:cxn>
                <a:cxn ang="0">
                  <a:pos x="676" y="243"/>
                </a:cxn>
                <a:cxn ang="0">
                  <a:pos x="514" y="159"/>
                </a:cxn>
                <a:cxn ang="0">
                  <a:pos x="425" y="110"/>
                </a:cxn>
                <a:cxn ang="0">
                  <a:pos x="365" y="92"/>
                </a:cxn>
                <a:cxn ang="0">
                  <a:pos x="281" y="61"/>
                </a:cxn>
                <a:cxn ang="0">
                  <a:pos x="186" y="18"/>
                </a:cxn>
                <a:cxn ang="0">
                  <a:pos x="186" y="18"/>
                </a:cxn>
              </a:cxnLst>
              <a:rect l="0" t="0" r="r" b="b"/>
              <a:pathLst>
                <a:path w="2033" h="499">
                  <a:moveTo>
                    <a:pt x="186" y="18"/>
                  </a:moveTo>
                  <a:lnTo>
                    <a:pt x="138" y="6"/>
                  </a:lnTo>
                  <a:lnTo>
                    <a:pt x="96" y="0"/>
                  </a:lnTo>
                  <a:lnTo>
                    <a:pt x="36" y="0"/>
                  </a:lnTo>
                  <a:lnTo>
                    <a:pt x="12" y="25"/>
                  </a:lnTo>
                  <a:lnTo>
                    <a:pt x="0" y="128"/>
                  </a:lnTo>
                  <a:lnTo>
                    <a:pt x="60" y="104"/>
                  </a:lnTo>
                  <a:lnTo>
                    <a:pt x="90" y="134"/>
                  </a:lnTo>
                  <a:lnTo>
                    <a:pt x="150" y="153"/>
                  </a:lnTo>
                  <a:lnTo>
                    <a:pt x="209" y="273"/>
                  </a:lnTo>
                  <a:lnTo>
                    <a:pt x="401" y="359"/>
                  </a:lnTo>
                  <a:lnTo>
                    <a:pt x="777" y="359"/>
                  </a:lnTo>
                  <a:lnTo>
                    <a:pt x="2033" y="499"/>
                  </a:lnTo>
                  <a:lnTo>
                    <a:pt x="2033" y="499"/>
                  </a:lnTo>
                  <a:lnTo>
                    <a:pt x="1991" y="493"/>
                  </a:lnTo>
                  <a:lnTo>
                    <a:pt x="676" y="243"/>
                  </a:lnTo>
                  <a:lnTo>
                    <a:pt x="514" y="159"/>
                  </a:lnTo>
                  <a:lnTo>
                    <a:pt x="425" y="110"/>
                  </a:lnTo>
                  <a:lnTo>
                    <a:pt x="365" y="92"/>
                  </a:lnTo>
                  <a:lnTo>
                    <a:pt x="281" y="61"/>
                  </a:lnTo>
                  <a:lnTo>
                    <a:pt x="186" y="18"/>
                  </a:lnTo>
                  <a:lnTo>
                    <a:pt x="186"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10" name="Freeform 18"/>
            <p:cNvSpPr>
              <a:spLocks/>
            </p:cNvSpPr>
            <p:nvPr/>
          </p:nvSpPr>
          <p:spPr bwMode="auto">
            <a:xfrm>
              <a:off x="1830" y="3822"/>
              <a:ext cx="71" cy="60"/>
            </a:xfrm>
            <a:custGeom>
              <a:avLst/>
              <a:gdLst/>
              <a:ahLst/>
              <a:cxnLst>
                <a:cxn ang="0">
                  <a:pos x="0" y="18"/>
                </a:cxn>
                <a:cxn ang="0">
                  <a:pos x="6" y="18"/>
                </a:cxn>
                <a:cxn ang="0">
                  <a:pos x="12" y="12"/>
                </a:cxn>
                <a:cxn ang="0">
                  <a:pos x="6" y="6"/>
                </a:cxn>
                <a:cxn ang="0">
                  <a:pos x="0" y="0"/>
                </a:cxn>
                <a:cxn ang="0">
                  <a:pos x="29" y="18"/>
                </a:cxn>
                <a:cxn ang="0">
                  <a:pos x="53" y="18"/>
                </a:cxn>
                <a:cxn ang="0">
                  <a:pos x="59" y="30"/>
                </a:cxn>
                <a:cxn ang="0">
                  <a:pos x="65" y="42"/>
                </a:cxn>
                <a:cxn ang="0">
                  <a:pos x="71" y="54"/>
                </a:cxn>
                <a:cxn ang="0">
                  <a:pos x="71" y="60"/>
                </a:cxn>
                <a:cxn ang="0">
                  <a:pos x="59" y="54"/>
                </a:cxn>
                <a:cxn ang="0">
                  <a:pos x="47" y="42"/>
                </a:cxn>
                <a:cxn ang="0">
                  <a:pos x="23" y="30"/>
                </a:cxn>
                <a:cxn ang="0">
                  <a:pos x="23" y="36"/>
                </a:cxn>
                <a:cxn ang="0">
                  <a:pos x="18" y="42"/>
                </a:cxn>
                <a:cxn ang="0">
                  <a:pos x="12" y="48"/>
                </a:cxn>
                <a:cxn ang="0">
                  <a:pos x="6" y="48"/>
                </a:cxn>
                <a:cxn ang="0">
                  <a:pos x="6" y="48"/>
                </a:cxn>
                <a:cxn ang="0">
                  <a:pos x="6" y="36"/>
                </a:cxn>
                <a:cxn ang="0">
                  <a:pos x="0" y="18"/>
                </a:cxn>
                <a:cxn ang="0">
                  <a:pos x="0" y="18"/>
                </a:cxn>
              </a:cxnLst>
              <a:rect l="0" t="0" r="r" b="b"/>
              <a:pathLst>
                <a:path w="71" h="60">
                  <a:moveTo>
                    <a:pt x="0" y="18"/>
                  </a:moveTo>
                  <a:lnTo>
                    <a:pt x="6" y="18"/>
                  </a:lnTo>
                  <a:lnTo>
                    <a:pt x="12" y="12"/>
                  </a:lnTo>
                  <a:lnTo>
                    <a:pt x="6" y="6"/>
                  </a:lnTo>
                  <a:lnTo>
                    <a:pt x="0" y="0"/>
                  </a:lnTo>
                  <a:lnTo>
                    <a:pt x="29" y="18"/>
                  </a:lnTo>
                  <a:lnTo>
                    <a:pt x="53" y="18"/>
                  </a:lnTo>
                  <a:lnTo>
                    <a:pt x="59" y="30"/>
                  </a:lnTo>
                  <a:lnTo>
                    <a:pt x="65" y="42"/>
                  </a:lnTo>
                  <a:lnTo>
                    <a:pt x="71" y="54"/>
                  </a:lnTo>
                  <a:lnTo>
                    <a:pt x="71" y="60"/>
                  </a:lnTo>
                  <a:lnTo>
                    <a:pt x="59" y="54"/>
                  </a:lnTo>
                  <a:lnTo>
                    <a:pt x="47" y="42"/>
                  </a:lnTo>
                  <a:lnTo>
                    <a:pt x="23" y="30"/>
                  </a:lnTo>
                  <a:lnTo>
                    <a:pt x="23" y="36"/>
                  </a:lnTo>
                  <a:lnTo>
                    <a:pt x="18" y="42"/>
                  </a:lnTo>
                  <a:lnTo>
                    <a:pt x="12" y="48"/>
                  </a:lnTo>
                  <a:lnTo>
                    <a:pt x="6" y="48"/>
                  </a:lnTo>
                  <a:lnTo>
                    <a:pt x="6" y="48"/>
                  </a:lnTo>
                  <a:lnTo>
                    <a:pt x="6" y="36"/>
                  </a:lnTo>
                  <a:lnTo>
                    <a:pt x="0" y="18"/>
                  </a:lnTo>
                  <a:lnTo>
                    <a:pt x="0" y="18"/>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11" name="Freeform 19"/>
            <p:cNvSpPr>
              <a:spLocks/>
            </p:cNvSpPr>
            <p:nvPr/>
          </p:nvSpPr>
          <p:spPr bwMode="auto">
            <a:xfrm>
              <a:off x="855" y="3842"/>
              <a:ext cx="161" cy="164"/>
            </a:xfrm>
            <a:custGeom>
              <a:avLst/>
              <a:gdLst/>
              <a:ahLst/>
              <a:cxnLst>
                <a:cxn ang="0">
                  <a:pos x="30" y="0"/>
                </a:cxn>
                <a:cxn ang="0">
                  <a:pos x="48" y="6"/>
                </a:cxn>
                <a:cxn ang="0">
                  <a:pos x="72" y="6"/>
                </a:cxn>
                <a:cxn ang="0">
                  <a:pos x="114" y="12"/>
                </a:cxn>
                <a:cxn ang="0">
                  <a:pos x="96" y="54"/>
                </a:cxn>
                <a:cxn ang="0">
                  <a:pos x="96" y="60"/>
                </a:cxn>
                <a:cxn ang="0">
                  <a:pos x="102" y="72"/>
                </a:cxn>
                <a:cxn ang="0">
                  <a:pos x="108" y="84"/>
                </a:cxn>
                <a:cxn ang="0">
                  <a:pos x="120" y="96"/>
                </a:cxn>
                <a:cxn ang="0">
                  <a:pos x="143" y="114"/>
                </a:cxn>
                <a:cxn ang="0">
                  <a:pos x="155" y="138"/>
                </a:cxn>
                <a:cxn ang="0">
                  <a:pos x="161" y="156"/>
                </a:cxn>
                <a:cxn ang="0">
                  <a:pos x="161" y="162"/>
                </a:cxn>
                <a:cxn ang="0">
                  <a:pos x="96" y="102"/>
                </a:cxn>
                <a:cxn ang="0">
                  <a:pos x="30" y="54"/>
                </a:cxn>
                <a:cxn ang="0">
                  <a:pos x="0" y="0"/>
                </a:cxn>
                <a:cxn ang="0">
                  <a:pos x="30" y="0"/>
                </a:cxn>
                <a:cxn ang="0">
                  <a:pos x="30" y="0"/>
                </a:cxn>
              </a:cxnLst>
              <a:rect l="0" t="0" r="r" b="b"/>
              <a:pathLst>
                <a:path w="161" h="162">
                  <a:moveTo>
                    <a:pt x="30" y="0"/>
                  </a:moveTo>
                  <a:lnTo>
                    <a:pt x="48" y="6"/>
                  </a:lnTo>
                  <a:lnTo>
                    <a:pt x="72" y="6"/>
                  </a:lnTo>
                  <a:lnTo>
                    <a:pt x="114" y="12"/>
                  </a:lnTo>
                  <a:lnTo>
                    <a:pt x="96" y="54"/>
                  </a:lnTo>
                  <a:lnTo>
                    <a:pt x="96" y="60"/>
                  </a:lnTo>
                  <a:lnTo>
                    <a:pt x="102" y="72"/>
                  </a:lnTo>
                  <a:lnTo>
                    <a:pt x="108" y="84"/>
                  </a:lnTo>
                  <a:lnTo>
                    <a:pt x="120" y="96"/>
                  </a:lnTo>
                  <a:lnTo>
                    <a:pt x="143" y="114"/>
                  </a:lnTo>
                  <a:lnTo>
                    <a:pt x="155" y="138"/>
                  </a:lnTo>
                  <a:lnTo>
                    <a:pt x="161" y="156"/>
                  </a:lnTo>
                  <a:lnTo>
                    <a:pt x="161" y="162"/>
                  </a:lnTo>
                  <a:lnTo>
                    <a:pt x="96" y="102"/>
                  </a:lnTo>
                  <a:lnTo>
                    <a:pt x="30" y="54"/>
                  </a:lnTo>
                  <a:lnTo>
                    <a:pt x="0" y="0"/>
                  </a:lnTo>
                  <a:lnTo>
                    <a:pt x="30" y="0"/>
                  </a:lnTo>
                  <a:lnTo>
                    <a:pt x="30" y="0"/>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12" name="Freeform 20"/>
            <p:cNvSpPr>
              <a:spLocks/>
            </p:cNvSpPr>
            <p:nvPr/>
          </p:nvSpPr>
          <p:spPr bwMode="auto">
            <a:xfrm>
              <a:off x="706" y="3854"/>
              <a:ext cx="59" cy="60"/>
            </a:xfrm>
            <a:custGeom>
              <a:avLst/>
              <a:gdLst/>
              <a:ahLst/>
              <a:cxnLst>
                <a:cxn ang="0">
                  <a:pos x="59" y="6"/>
                </a:cxn>
                <a:cxn ang="0">
                  <a:pos x="41" y="30"/>
                </a:cxn>
                <a:cxn ang="0">
                  <a:pos x="41" y="36"/>
                </a:cxn>
                <a:cxn ang="0">
                  <a:pos x="47" y="42"/>
                </a:cxn>
                <a:cxn ang="0">
                  <a:pos x="53" y="54"/>
                </a:cxn>
                <a:cxn ang="0">
                  <a:pos x="53" y="60"/>
                </a:cxn>
                <a:cxn ang="0">
                  <a:pos x="47" y="54"/>
                </a:cxn>
                <a:cxn ang="0">
                  <a:pos x="35" y="48"/>
                </a:cxn>
                <a:cxn ang="0">
                  <a:pos x="23" y="36"/>
                </a:cxn>
                <a:cxn ang="0">
                  <a:pos x="17" y="30"/>
                </a:cxn>
                <a:cxn ang="0">
                  <a:pos x="0" y="0"/>
                </a:cxn>
                <a:cxn ang="0">
                  <a:pos x="59" y="6"/>
                </a:cxn>
                <a:cxn ang="0">
                  <a:pos x="59" y="6"/>
                </a:cxn>
              </a:cxnLst>
              <a:rect l="0" t="0" r="r" b="b"/>
              <a:pathLst>
                <a:path w="59" h="60">
                  <a:moveTo>
                    <a:pt x="59" y="6"/>
                  </a:moveTo>
                  <a:lnTo>
                    <a:pt x="41" y="30"/>
                  </a:lnTo>
                  <a:lnTo>
                    <a:pt x="41" y="36"/>
                  </a:lnTo>
                  <a:lnTo>
                    <a:pt x="47" y="42"/>
                  </a:lnTo>
                  <a:lnTo>
                    <a:pt x="53" y="54"/>
                  </a:lnTo>
                  <a:lnTo>
                    <a:pt x="53" y="60"/>
                  </a:lnTo>
                  <a:lnTo>
                    <a:pt x="47" y="54"/>
                  </a:lnTo>
                  <a:lnTo>
                    <a:pt x="35" y="48"/>
                  </a:lnTo>
                  <a:lnTo>
                    <a:pt x="23" y="36"/>
                  </a:lnTo>
                  <a:lnTo>
                    <a:pt x="17" y="30"/>
                  </a:lnTo>
                  <a:lnTo>
                    <a:pt x="0" y="0"/>
                  </a:lnTo>
                  <a:lnTo>
                    <a:pt x="59" y="6"/>
                  </a:lnTo>
                  <a:lnTo>
                    <a:pt x="59" y="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sp>
          <p:nvSpPr>
            <p:cNvPr id="264213" name="Freeform 21"/>
            <p:cNvSpPr>
              <a:spLocks/>
            </p:cNvSpPr>
            <p:nvPr/>
          </p:nvSpPr>
          <p:spPr bwMode="auto">
            <a:xfrm>
              <a:off x="395" y="3810"/>
              <a:ext cx="245" cy="208"/>
            </a:xfrm>
            <a:custGeom>
              <a:avLst/>
              <a:gdLst/>
              <a:ahLst/>
              <a:cxnLst>
                <a:cxn ang="0">
                  <a:pos x="233" y="36"/>
                </a:cxn>
                <a:cxn ang="0">
                  <a:pos x="245" y="42"/>
                </a:cxn>
                <a:cxn ang="0">
                  <a:pos x="209" y="84"/>
                </a:cxn>
                <a:cxn ang="0">
                  <a:pos x="143" y="132"/>
                </a:cxn>
                <a:cxn ang="0">
                  <a:pos x="167" y="156"/>
                </a:cxn>
                <a:cxn ang="0">
                  <a:pos x="179" y="204"/>
                </a:cxn>
                <a:cxn ang="0">
                  <a:pos x="77" y="132"/>
                </a:cxn>
                <a:cxn ang="0">
                  <a:pos x="47" y="84"/>
                </a:cxn>
                <a:cxn ang="0">
                  <a:pos x="89" y="66"/>
                </a:cxn>
                <a:cxn ang="0">
                  <a:pos x="59" y="36"/>
                </a:cxn>
                <a:cxn ang="0">
                  <a:pos x="0" y="12"/>
                </a:cxn>
                <a:cxn ang="0">
                  <a:pos x="0" y="0"/>
                </a:cxn>
                <a:cxn ang="0">
                  <a:pos x="6" y="0"/>
                </a:cxn>
                <a:cxn ang="0">
                  <a:pos x="12" y="0"/>
                </a:cxn>
                <a:cxn ang="0">
                  <a:pos x="47" y="6"/>
                </a:cxn>
                <a:cxn ang="0">
                  <a:pos x="77" y="6"/>
                </a:cxn>
                <a:cxn ang="0">
                  <a:pos x="83" y="6"/>
                </a:cxn>
                <a:cxn ang="0">
                  <a:pos x="89" y="6"/>
                </a:cxn>
                <a:cxn ang="0">
                  <a:pos x="101" y="12"/>
                </a:cxn>
                <a:cxn ang="0">
                  <a:pos x="125" y="12"/>
                </a:cxn>
                <a:cxn ang="0">
                  <a:pos x="143" y="18"/>
                </a:cxn>
                <a:cxn ang="0">
                  <a:pos x="149" y="18"/>
                </a:cxn>
                <a:cxn ang="0">
                  <a:pos x="149" y="18"/>
                </a:cxn>
                <a:cxn ang="0">
                  <a:pos x="203" y="24"/>
                </a:cxn>
                <a:cxn ang="0">
                  <a:pos x="233" y="36"/>
                </a:cxn>
                <a:cxn ang="0">
                  <a:pos x="233" y="36"/>
                </a:cxn>
              </a:cxnLst>
              <a:rect l="0" t="0" r="r" b="b"/>
              <a:pathLst>
                <a:path w="245" h="204">
                  <a:moveTo>
                    <a:pt x="233" y="36"/>
                  </a:moveTo>
                  <a:lnTo>
                    <a:pt x="245" y="42"/>
                  </a:lnTo>
                  <a:lnTo>
                    <a:pt x="209" y="84"/>
                  </a:lnTo>
                  <a:lnTo>
                    <a:pt x="143" y="132"/>
                  </a:lnTo>
                  <a:lnTo>
                    <a:pt x="167" y="156"/>
                  </a:lnTo>
                  <a:lnTo>
                    <a:pt x="179" y="204"/>
                  </a:lnTo>
                  <a:lnTo>
                    <a:pt x="77" y="132"/>
                  </a:lnTo>
                  <a:lnTo>
                    <a:pt x="47" y="84"/>
                  </a:lnTo>
                  <a:lnTo>
                    <a:pt x="89" y="66"/>
                  </a:lnTo>
                  <a:lnTo>
                    <a:pt x="59" y="36"/>
                  </a:lnTo>
                  <a:lnTo>
                    <a:pt x="0" y="12"/>
                  </a:lnTo>
                  <a:lnTo>
                    <a:pt x="0" y="0"/>
                  </a:lnTo>
                  <a:lnTo>
                    <a:pt x="6" y="0"/>
                  </a:lnTo>
                  <a:lnTo>
                    <a:pt x="12" y="0"/>
                  </a:lnTo>
                  <a:lnTo>
                    <a:pt x="47" y="6"/>
                  </a:lnTo>
                  <a:lnTo>
                    <a:pt x="77" y="6"/>
                  </a:lnTo>
                  <a:lnTo>
                    <a:pt x="83" y="6"/>
                  </a:lnTo>
                  <a:lnTo>
                    <a:pt x="89" y="6"/>
                  </a:lnTo>
                  <a:lnTo>
                    <a:pt x="101" y="12"/>
                  </a:lnTo>
                  <a:lnTo>
                    <a:pt x="125" y="12"/>
                  </a:lnTo>
                  <a:lnTo>
                    <a:pt x="143" y="18"/>
                  </a:lnTo>
                  <a:lnTo>
                    <a:pt x="149" y="18"/>
                  </a:lnTo>
                  <a:lnTo>
                    <a:pt x="149" y="18"/>
                  </a:lnTo>
                  <a:lnTo>
                    <a:pt x="203" y="24"/>
                  </a:lnTo>
                  <a:lnTo>
                    <a:pt x="233" y="36"/>
                  </a:lnTo>
                  <a:lnTo>
                    <a:pt x="233" y="36"/>
                  </a:lnTo>
                  <a:close/>
                </a:path>
              </a:pathLst>
            </a:custGeom>
            <a:solidFill>
              <a:schemeClr val="bg2"/>
            </a:solidFill>
            <a:ln w="9525">
              <a:noFill/>
              <a:round/>
              <a:headEnd/>
              <a:tailEnd/>
            </a:ln>
          </p:spPr>
          <p:txBody>
            <a:bodyPr/>
            <a:lstStyle/>
            <a:p>
              <a:pPr>
                <a:defRPr/>
              </a:pPr>
              <a:endParaRPr lang="zh-CN" altLang="en-US">
                <a:ea typeface="宋体" pitchFamily="2" charset="-122"/>
              </a:endParaRPr>
            </a:p>
          </p:txBody>
        </p:sp>
      </p:grpSp>
      <p:sp>
        <p:nvSpPr>
          <p:cNvPr id="264214" name="Rectangle 22"/>
          <p:cNvSpPr>
            <a:spLocks noGrp="1" noChangeArrowheads="1"/>
          </p:cNvSpPr>
          <p:nvPr>
            <p:ph type="title"/>
          </p:nvPr>
        </p:nvSpPr>
        <p:spPr bwMode="auto">
          <a:xfrm>
            <a:off x="457200" y="171450"/>
            <a:ext cx="8229600" cy="85725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31" name="Rectangle 23"/>
          <p:cNvSpPr>
            <a:spLocks noGrp="1" noChangeArrowheads="1"/>
          </p:cNvSpPr>
          <p:nvPr>
            <p:ph type="body" idx="1"/>
          </p:nvPr>
        </p:nvSpPr>
        <p:spPr bwMode="auto">
          <a:xfrm>
            <a:off x="457200" y="1200150"/>
            <a:ext cx="8229600" cy="33718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264216" name="Rectangle 24"/>
          <p:cNvSpPr>
            <a:spLocks noGrp="1" noChangeArrowheads="1"/>
          </p:cNvSpPr>
          <p:nvPr>
            <p:ph type="dt" sz="half" idx="2"/>
          </p:nvPr>
        </p:nvSpPr>
        <p:spPr bwMode="auto">
          <a:xfrm>
            <a:off x="457200" y="4686300"/>
            <a:ext cx="21336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effectLst>
                  <a:outerShdw blurRad="38100" dist="38100" dir="2700000" algn="tl">
                    <a:srgbClr val="000000"/>
                  </a:outerShdw>
                </a:effectLst>
                <a:ea typeface="宋体" pitchFamily="2" charset="-122"/>
              </a:defRPr>
            </a:lvl1pPr>
          </a:lstStyle>
          <a:p>
            <a:pPr>
              <a:defRPr/>
            </a:pPr>
            <a:endParaRPr lang="en-US" altLang="zh-CN"/>
          </a:p>
        </p:txBody>
      </p:sp>
      <p:sp>
        <p:nvSpPr>
          <p:cNvPr id="264217" name="Rectangle 25"/>
          <p:cNvSpPr>
            <a:spLocks noGrp="1" noChangeArrowheads="1"/>
          </p:cNvSpPr>
          <p:nvPr>
            <p:ph type="ftr" sz="quarter" idx="3"/>
          </p:nvPr>
        </p:nvSpPr>
        <p:spPr bwMode="auto">
          <a:xfrm>
            <a:off x="3124200" y="4686300"/>
            <a:ext cx="28956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a:defRPr sz="1200">
                <a:effectLst>
                  <a:outerShdw blurRad="38100" dist="38100" dir="2700000" algn="tl">
                    <a:srgbClr val="000000"/>
                  </a:outerShdw>
                </a:effectLst>
                <a:ea typeface="宋体" pitchFamily="2" charset="-122"/>
              </a:defRPr>
            </a:lvl1pPr>
          </a:lstStyle>
          <a:p>
            <a:pPr>
              <a:defRPr/>
            </a:pPr>
            <a:endParaRPr lang="en-US" altLang="zh-CN"/>
          </a:p>
        </p:txBody>
      </p:sp>
      <p:sp>
        <p:nvSpPr>
          <p:cNvPr id="264218" name="Rectangle 26"/>
          <p:cNvSpPr>
            <a:spLocks noGrp="1" noChangeArrowheads="1"/>
          </p:cNvSpPr>
          <p:nvPr>
            <p:ph type="sldNum" sz="quarter" idx="4"/>
          </p:nvPr>
        </p:nvSpPr>
        <p:spPr bwMode="auto">
          <a:xfrm>
            <a:off x="6553200" y="4686300"/>
            <a:ext cx="21336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effectLst>
                  <a:outerShdw blurRad="38100" dist="38100" dir="2700000" algn="tl">
                    <a:srgbClr val="000000"/>
                  </a:outerShdw>
                </a:effectLst>
                <a:ea typeface="宋体" pitchFamily="2" charset="-122"/>
              </a:defRPr>
            </a:lvl1pPr>
          </a:lstStyle>
          <a:p>
            <a:pPr>
              <a:defRPr/>
            </a:pPr>
            <a:fld id="{B29A6C49-FBC1-40D8-A98A-C8CF58227BF1}" type="slidenum">
              <a:rPr lang="en-US" altLang="zh-CN"/>
              <a:pPr>
                <a:defRPr/>
              </a:pPr>
              <a:t>‹#›</a:t>
            </a:fld>
            <a:endParaRPr lang="en-US" altLang="zh-CN"/>
          </a:p>
        </p:txBody>
      </p:sp>
    </p:spTree>
  </p:cSld>
  <p:clrMap bg1="dk2" tx1="lt1" bg2="dk1" tx2="lt2" accent1="accent1" accent2="accent2" accent3="accent3" accent4="accent4" accent5="accent5" accent6="accent6" hlink="hlink" folHlink="folHlink"/>
  <p:sldLayoutIdLst>
    <p:sldLayoutId id="2147483879" r:id="rId1"/>
    <p:sldLayoutId id="2147483869" r:id="rId2"/>
    <p:sldLayoutId id="2147483870" r:id="rId3"/>
    <p:sldLayoutId id="2147483871" r:id="rId4"/>
    <p:sldLayoutId id="2147483872" r:id="rId5"/>
    <p:sldLayoutId id="2147483873" r:id="rId6"/>
    <p:sldLayoutId id="2147483874" r:id="rId7"/>
    <p:sldLayoutId id="2147483875" r:id="rId8"/>
    <p:sldLayoutId id="2147483876" r:id="rId9"/>
    <p:sldLayoutId id="2147483877" r:id="rId10"/>
    <p:sldLayoutId id="2147483878" r:id="rId11"/>
  </p:sldLayoutIdLst>
  <p:timing>
    <p:tnLst>
      <p:par>
        <p:cTn id="1" dur="indefinite" restart="never" nodeType="tmRoot"/>
      </p:par>
    </p:tnLst>
  </p:timing>
  <p:txStyles>
    <p:titleStyle>
      <a:lvl1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2pPr>
      <a:lvl3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3pPr>
      <a:lvl4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4pPr>
      <a:lvl5pPr algn="ctr" rtl="0" eaLnBrk="0" fontAlgn="base" hangingPunct="0">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charset="0"/>
          <a:ea typeface="宋体" pitchFamily="2" charset="-122"/>
        </a:defRPr>
      </a:lvl9pPr>
    </p:titleStyle>
    <p:bodyStyle>
      <a:lvl1pPr marL="342900" indent="-342900" algn="l" rtl="0" eaLnBrk="0" fontAlgn="base" hangingPunct="0">
        <a:spcBef>
          <a:spcPct val="20000"/>
        </a:spcBef>
        <a:spcAft>
          <a:spcPct val="0"/>
        </a:spcAft>
        <a:buClr>
          <a:schemeClr val="tx2"/>
        </a:buClr>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lr>
          <a:schemeClr val="tx2"/>
        </a:buClr>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lr>
          <a:schemeClr val="tx2"/>
        </a:buClr>
        <a:buChar char="•"/>
        <a:defRPr sz="2000">
          <a:solidFill>
            <a:schemeClr val="tx1"/>
          </a:solidFill>
          <a:latin typeface="+mn-lt"/>
          <a:ea typeface="+mn-ea"/>
        </a:defRPr>
      </a:lvl5pPr>
      <a:lvl6pPr marL="2514600" indent="-228600" algn="l" rtl="0" fontAlgn="base">
        <a:spcBef>
          <a:spcPct val="20000"/>
        </a:spcBef>
        <a:spcAft>
          <a:spcPct val="0"/>
        </a:spcAft>
        <a:buClr>
          <a:schemeClr val="tx2"/>
        </a:buClr>
        <a:buChar char="•"/>
        <a:defRPr sz="2000">
          <a:solidFill>
            <a:schemeClr val="tx1"/>
          </a:solidFill>
          <a:latin typeface="+mn-lt"/>
          <a:ea typeface="+mn-ea"/>
        </a:defRPr>
      </a:lvl6pPr>
      <a:lvl7pPr marL="2971800" indent="-228600" algn="l" rtl="0" fontAlgn="base">
        <a:spcBef>
          <a:spcPct val="20000"/>
        </a:spcBef>
        <a:spcAft>
          <a:spcPct val="0"/>
        </a:spcAft>
        <a:buClr>
          <a:schemeClr val="tx2"/>
        </a:buClr>
        <a:buChar char="•"/>
        <a:defRPr sz="2000">
          <a:solidFill>
            <a:schemeClr val="tx1"/>
          </a:solidFill>
          <a:latin typeface="+mn-lt"/>
          <a:ea typeface="+mn-ea"/>
        </a:defRPr>
      </a:lvl7pPr>
      <a:lvl8pPr marL="3429000" indent="-228600" algn="l" rtl="0" fontAlgn="base">
        <a:spcBef>
          <a:spcPct val="20000"/>
        </a:spcBef>
        <a:spcAft>
          <a:spcPct val="0"/>
        </a:spcAft>
        <a:buClr>
          <a:schemeClr val="tx2"/>
        </a:buClr>
        <a:buChar char="•"/>
        <a:defRPr sz="2000">
          <a:solidFill>
            <a:schemeClr val="tx1"/>
          </a:solidFill>
          <a:latin typeface="+mn-lt"/>
          <a:ea typeface="+mn-ea"/>
        </a:defRPr>
      </a:lvl8pPr>
      <a:lvl9pPr marL="3886200" indent="-228600" algn="l" rtl="0" fontAlgn="base">
        <a:spcBef>
          <a:spcPct val="20000"/>
        </a:spcBef>
        <a:spcAft>
          <a:spcPct val="0"/>
        </a:spcAft>
        <a:buClr>
          <a:schemeClr val="tx2"/>
        </a:buClr>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457200" y="735013"/>
            <a:ext cx="8291513" cy="1654175"/>
          </a:xfrm>
        </p:spPr>
        <p:txBody>
          <a:bodyPr/>
          <a:lstStyle/>
          <a:p>
            <a:pPr eaLnBrk="1" hangingPunct="1">
              <a:defRPr/>
            </a:pPr>
            <a:r>
              <a:rPr lang="en-US" altLang="zh-CN" sz="4800" b="1" dirty="0" smtClean="0">
                <a:latin typeface="+mn-ea"/>
                <a:ea typeface="+mn-ea"/>
              </a:rPr>
              <a:t>《</a:t>
            </a:r>
            <a:r>
              <a:rPr lang="zh-CN" altLang="en-US" sz="4800" b="1" dirty="0" smtClean="0">
                <a:latin typeface="+mn-ea"/>
                <a:ea typeface="+mn-ea"/>
              </a:rPr>
              <a:t>广东省水利水电工程营业税改征增值税计价依据调整实施意见 </a:t>
            </a:r>
            <a:r>
              <a:rPr lang="en-US" altLang="zh-CN" sz="4800" b="1" dirty="0" smtClean="0">
                <a:latin typeface="+mn-ea"/>
                <a:ea typeface="+mn-ea"/>
              </a:rPr>
              <a:t>》</a:t>
            </a:r>
            <a:r>
              <a:rPr lang="zh-CN" altLang="en-US" sz="4800" b="1" dirty="0" smtClean="0">
                <a:latin typeface="+mn-ea"/>
                <a:ea typeface="+mn-ea"/>
              </a:rPr>
              <a:t>解读</a:t>
            </a:r>
          </a:p>
        </p:txBody>
      </p:sp>
      <p:sp>
        <p:nvSpPr>
          <p:cNvPr id="2051" name="Rectangle 3"/>
          <p:cNvSpPr>
            <a:spLocks noGrp="1" noChangeArrowheads="1"/>
          </p:cNvSpPr>
          <p:nvPr>
            <p:ph type="subTitle" idx="1"/>
          </p:nvPr>
        </p:nvSpPr>
        <p:spPr>
          <a:xfrm>
            <a:off x="1071563" y="3071813"/>
            <a:ext cx="6408737" cy="1296987"/>
          </a:xfrm>
        </p:spPr>
        <p:txBody>
          <a:bodyPr/>
          <a:lstStyle/>
          <a:p>
            <a:pPr eaLnBrk="1" hangingPunct="1">
              <a:lnSpc>
                <a:spcPct val="90000"/>
              </a:lnSpc>
              <a:defRPr/>
            </a:pPr>
            <a:r>
              <a:rPr lang="zh-CN" altLang="en-US" sz="2800" b="1" dirty="0" smtClean="0">
                <a:latin typeface="+mj-ea"/>
                <a:ea typeface="+mj-ea"/>
              </a:rPr>
              <a:t>广东省水利水电工程造价定额站  </a:t>
            </a:r>
          </a:p>
          <a:p>
            <a:pPr eaLnBrk="1" hangingPunct="1">
              <a:lnSpc>
                <a:spcPct val="90000"/>
              </a:lnSpc>
              <a:defRPr/>
            </a:pPr>
            <a:r>
              <a:rPr lang="zh-CN" altLang="en-US" sz="2800" b="1" dirty="0" smtClean="0">
                <a:latin typeface="+mj-ea"/>
                <a:ea typeface="+mj-ea"/>
              </a:rPr>
              <a:t>幸新龙     </a:t>
            </a:r>
            <a:r>
              <a:rPr lang="en-US" altLang="zh-CN" sz="2800" b="1" dirty="0" smtClean="0">
                <a:latin typeface="+mj-ea"/>
                <a:ea typeface="+mj-ea"/>
              </a:rPr>
              <a:t>020-38356645</a:t>
            </a:r>
          </a:p>
          <a:p>
            <a:pPr eaLnBrk="1" hangingPunct="1">
              <a:lnSpc>
                <a:spcPct val="90000"/>
              </a:lnSpc>
              <a:defRPr/>
            </a:pPr>
            <a:r>
              <a:rPr lang="en-US" altLang="zh-CN" sz="2800" b="1" dirty="0" smtClean="0">
                <a:latin typeface="+mj-ea"/>
                <a:ea typeface="+mj-ea"/>
              </a:rPr>
              <a:t>2016</a:t>
            </a:r>
            <a:r>
              <a:rPr lang="zh-CN" altLang="en-US" sz="2800" b="1" dirty="0" smtClean="0">
                <a:latin typeface="+mj-ea"/>
                <a:ea typeface="+mj-ea"/>
              </a:rPr>
              <a:t>年</a:t>
            </a:r>
            <a:r>
              <a:rPr lang="en-US" altLang="zh-CN" sz="2800" b="1" dirty="0" smtClean="0">
                <a:latin typeface="+mj-ea"/>
                <a:ea typeface="+mj-ea"/>
              </a:rPr>
              <a:t>08</a:t>
            </a:r>
            <a:r>
              <a:rPr lang="zh-CN" altLang="en-US" sz="2800" b="1" dirty="0" smtClean="0">
                <a:latin typeface="+mj-ea"/>
                <a:ea typeface="+mj-ea"/>
              </a:rPr>
              <a:t>月</a:t>
            </a:r>
            <a:r>
              <a:rPr lang="en-US" altLang="zh-CN" sz="2800" b="1" dirty="0" smtClean="0">
                <a:latin typeface="+mj-ea"/>
                <a:ea typeface="+mj-ea"/>
              </a:rPr>
              <a:t>12</a:t>
            </a:r>
            <a:r>
              <a:rPr lang="zh-CN" altLang="en-US" sz="2800" b="1" dirty="0" smtClean="0">
                <a:latin typeface="+mj-ea"/>
                <a:ea typeface="+mj-ea"/>
              </a:rPr>
              <a:t>日</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3"/>
          <p:cNvSpPr>
            <a:spLocks noGrp="1" noChangeArrowheads="1"/>
          </p:cNvSpPr>
          <p:nvPr>
            <p:ph type="body" idx="1"/>
          </p:nvPr>
        </p:nvSpPr>
        <p:spPr/>
        <p:txBody>
          <a:bodyPr/>
          <a:lstStyle/>
          <a:p>
            <a:pPr eaLnBrk="1" hangingPunct="1">
              <a:defRPr/>
            </a:pPr>
            <a:r>
              <a:rPr lang="en-US" altLang="zh-CN" sz="2800" dirty="0" smtClean="0">
                <a:latin typeface="+mn-ea"/>
              </a:rPr>
              <a:t>2016</a:t>
            </a:r>
            <a:r>
              <a:rPr lang="zh-CN" altLang="en-US" sz="2800" dirty="0" smtClean="0">
                <a:latin typeface="+mn-ea"/>
              </a:rPr>
              <a:t>年</a:t>
            </a:r>
            <a:r>
              <a:rPr lang="en-US" altLang="zh-CN" sz="2800" dirty="0" smtClean="0">
                <a:latin typeface="+mn-ea"/>
              </a:rPr>
              <a:t>7</a:t>
            </a:r>
            <a:r>
              <a:rPr lang="zh-CN" altLang="en-US" sz="2800" dirty="0" smtClean="0">
                <a:latin typeface="+mn-ea"/>
              </a:rPr>
              <a:t>月</a:t>
            </a:r>
            <a:r>
              <a:rPr lang="en-US" altLang="zh-CN" sz="2800" dirty="0" smtClean="0">
                <a:latin typeface="+mn-ea"/>
              </a:rPr>
              <a:t>13</a:t>
            </a:r>
            <a:r>
              <a:rPr lang="zh-CN" altLang="en-US" sz="2800" dirty="0" smtClean="0">
                <a:latin typeface="+mn-ea"/>
              </a:rPr>
              <a:t>日印发</a:t>
            </a:r>
          </a:p>
          <a:p>
            <a:pPr eaLnBrk="1" hangingPunct="1">
              <a:defRPr/>
            </a:pPr>
            <a:r>
              <a:rPr lang="zh-CN" altLang="en-US" sz="2800" dirty="0" smtClean="0">
                <a:latin typeface="+mn-ea"/>
              </a:rPr>
              <a:t>广东省水利厅</a:t>
            </a:r>
          </a:p>
          <a:p>
            <a:pPr eaLnBrk="1" hangingPunct="1">
              <a:defRPr/>
            </a:pPr>
            <a:r>
              <a:rPr lang="zh-CN" altLang="en-US" sz="2800" dirty="0" smtClean="0">
                <a:latin typeface="+mn-ea"/>
              </a:rPr>
              <a:t>粤水建管</a:t>
            </a:r>
            <a:r>
              <a:rPr lang="en-US" altLang="zh-CN" sz="2800" dirty="0" smtClean="0">
                <a:latin typeface="+mn-ea"/>
              </a:rPr>
              <a:t>〔2016〕40</a:t>
            </a:r>
            <a:r>
              <a:rPr lang="zh-CN" altLang="en-US" sz="2800" dirty="0" smtClean="0">
                <a:latin typeface="+mn-ea"/>
              </a:rPr>
              <a:t>号文件</a:t>
            </a:r>
          </a:p>
          <a:p>
            <a:pPr eaLnBrk="1" hangingPunct="1">
              <a:defRPr/>
            </a:pPr>
            <a:r>
              <a:rPr lang="zh-CN" altLang="en-US" sz="2800" dirty="0" smtClean="0">
                <a:latin typeface="+mn-ea"/>
              </a:rPr>
              <a:t>广东省水利厅关于印发</a:t>
            </a:r>
            <a:r>
              <a:rPr lang="en-US" altLang="zh-CN" sz="2800" dirty="0" smtClean="0">
                <a:latin typeface="+mn-ea"/>
              </a:rPr>
              <a:t>《</a:t>
            </a:r>
            <a:r>
              <a:rPr lang="zh-CN" altLang="en-US" sz="2800" dirty="0" smtClean="0">
                <a:latin typeface="+mn-ea"/>
              </a:rPr>
              <a:t>广东省水利水电工程营业税改征增值税后计价依据调整实施意见</a:t>
            </a:r>
            <a:r>
              <a:rPr lang="en-US" altLang="zh-CN" sz="2800" dirty="0" smtClean="0">
                <a:latin typeface="+mn-ea"/>
              </a:rPr>
              <a:t>》</a:t>
            </a:r>
            <a:r>
              <a:rPr lang="zh-CN" altLang="en-US" sz="2800" dirty="0" smtClean="0">
                <a:latin typeface="+mn-ea"/>
              </a:rPr>
              <a:t>的通知 </a:t>
            </a: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pPr eaLnBrk="1" hangingPunct="1">
              <a:defRPr/>
            </a:pPr>
            <a:r>
              <a:rPr lang="zh-CN" altLang="en-US" sz="4800" dirty="0" smtClean="0"/>
              <a:t>一、适用范围</a:t>
            </a:r>
          </a:p>
        </p:txBody>
      </p:sp>
      <p:sp>
        <p:nvSpPr>
          <p:cNvPr id="63491" name="Rectangle 3"/>
          <p:cNvSpPr>
            <a:spLocks noGrp="1" noChangeArrowheads="1"/>
          </p:cNvSpPr>
          <p:nvPr>
            <p:ph type="body" idx="1"/>
          </p:nvPr>
        </p:nvSpPr>
        <p:spPr/>
        <p:txBody>
          <a:bodyPr/>
          <a:lstStyle/>
          <a:p>
            <a:pPr eaLnBrk="1" hangingPunct="1">
              <a:defRPr/>
            </a:pPr>
            <a:r>
              <a:rPr lang="zh-CN" altLang="en-US" sz="2800" dirty="0" smtClean="0">
                <a:latin typeface="+mn-ea"/>
              </a:rPr>
              <a:t>广东省行政区域内 </a:t>
            </a:r>
          </a:p>
          <a:p>
            <a:pPr eaLnBrk="1" hangingPunct="1">
              <a:defRPr/>
            </a:pPr>
            <a:r>
              <a:rPr lang="zh-CN" altLang="en-US" sz="2800" dirty="0" smtClean="0">
                <a:latin typeface="+mn-ea"/>
              </a:rPr>
              <a:t>执行广东省水利厅颁发的</a:t>
            </a:r>
            <a:r>
              <a:rPr lang="en-US" altLang="zh-CN" sz="2800" dirty="0" smtClean="0">
                <a:latin typeface="+mn-ea"/>
              </a:rPr>
              <a:t>《</a:t>
            </a:r>
            <a:r>
              <a:rPr lang="zh-CN" altLang="en-US" sz="2800" dirty="0" smtClean="0">
                <a:latin typeface="+mn-ea"/>
              </a:rPr>
              <a:t>关于发布我省水利水电工程系列定额与相应编制规定的通知</a:t>
            </a:r>
            <a:r>
              <a:rPr lang="en-US" altLang="zh-CN" sz="2800" dirty="0" smtClean="0">
                <a:latin typeface="+mn-ea"/>
              </a:rPr>
              <a:t>》</a:t>
            </a:r>
            <a:r>
              <a:rPr lang="zh-CN" altLang="en-US" sz="2800" dirty="0" smtClean="0">
                <a:latin typeface="+mn-ea"/>
              </a:rPr>
              <a:t>（粤水基</a:t>
            </a:r>
            <a:r>
              <a:rPr lang="en-US" altLang="zh-CN" sz="2800" dirty="0" smtClean="0">
                <a:latin typeface="+mn-ea"/>
              </a:rPr>
              <a:t>【2006】2</a:t>
            </a:r>
            <a:r>
              <a:rPr lang="zh-CN" altLang="en-US" sz="2800" dirty="0" smtClean="0">
                <a:latin typeface="+mn-ea"/>
              </a:rPr>
              <a:t>号）</a:t>
            </a:r>
          </a:p>
          <a:p>
            <a:pPr eaLnBrk="1" hangingPunct="1">
              <a:defRPr/>
            </a:pPr>
            <a:r>
              <a:rPr lang="zh-CN" altLang="en-US" sz="2800" dirty="0" smtClean="0">
                <a:latin typeface="+mn-ea"/>
              </a:rPr>
              <a:t>粤水建管</a:t>
            </a:r>
            <a:r>
              <a:rPr lang="en-US" altLang="zh-CN" sz="2800" dirty="0" smtClean="0">
                <a:latin typeface="+mn-ea"/>
              </a:rPr>
              <a:t>〔2009〕462</a:t>
            </a:r>
            <a:r>
              <a:rPr lang="zh-CN" altLang="en-US" sz="2800" dirty="0" smtClean="0">
                <a:latin typeface="+mn-ea"/>
              </a:rPr>
              <a:t>号 </a:t>
            </a:r>
          </a:p>
          <a:p>
            <a:pPr eaLnBrk="1" hangingPunct="1">
              <a:defRPr/>
            </a:pPr>
            <a:endParaRPr lang="zh-CN" altLang="en-US" sz="2800" dirty="0" smtClean="0">
              <a:latin typeface="+mn-ea"/>
            </a:endParaRPr>
          </a:p>
          <a:p>
            <a:pPr eaLnBrk="1" hangingPunct="1">
              <a:defRPr/>
            </a:pPr>
            <a:endParaRPr lang="en-US" altLang="zh-CN" sz="2800" dirty="0" smtClean="0">
              <a:latin typeface="+mn-ea"/>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p:txBody>
          <a:bodyPr/>
          <a:lstStyle/>
          <a:p>
            <a:pPr eaLnBrk="1" hangingPunct="1">
              <a:defRPr/>
            </a:pPr>
            <a:r>
              <a:rPr lang="zh-CN" altLang="en-US" sz="2800" dirty="0" smtClean="0">
                <a:latin typeface="+mn-ea"/>
              </a:rPr>
              <a:t>粤水建管</a:t>
            </a:r>
            <a:r>
              <a:rPr lang="en-US" altLang="zh-CN" sz="2800" dirty="0" smtClean="0">
                <a:latin typeface="+mn-ea"/>
              </a:rPr>
              <a:t>〔2013〕88</a:t>
            </a:r>
            <a:r>
              <a:rPr lang="zh-CN" altLang="en-US" sz="2800" dirty="0" smtClean="0">
                <a:latin typeface="+mn-ea"/>
              </a:rPr>
              <a:t>号</a:t>
            </a:r>
          </a:p>
          <a:p>
            <a:pPr eaLnBrk="1" hangingPunct="1">
              <a:defRPr/>
            </a:pPr>
            <a:r>
              <a:rPr lang="en-US" altLang="zh-CN" sz="2800" dirty="0" smtClean="0">
                <a:latin typeface="+mn-ea"/>
              </a:rPr>
              <a:t>2013</a:t>
            </a:r>
            <a:r>
              <a:rPr lang="zh-CN" altLang="en-US" sz="2800" dirty="0" smtClean="0">
                <a:latin typeface="+mn-ea"/>
              </a:rPr>
              <a:t>年我省发布的</a:t>
            </a:r>
            <a:r>
              <a:rPr lang="en-US" altLang="zh-CN" sz="2800" dirty="0" smtClean="0">
                <a:latin typeface="+mn-ea"/>
              </a:rPr>
              <a:t>《</a:t>
            </a:r>
            <a:r>
              <a:rPr lang="zh-CN" altLang="en-US" sz="2800" dirty="0" smtClean="0">
                <a:latin typeface="+mn-ea"/>
              </a:rPr>
              <a:t>补充定额</a:t>
            </a:r>
            <a:r>
              <a:rPr lang="en-US" altLang="zh-CN" sz="2800" dirty="0" smtClean="0">
                <a:latin typeface="+mn-ea"/>
              </a:rPr>
              <a:t>》</a:t>
            </a:r>
            <a:r>
              <a:rPr lang="zh-CN" altLang="en-US" sz="2800" dirty="0" smtClean="0">
                <a:latin typeface="+mn-ea"/>
              </a:rPr>
              <a:t>等</a:t>
            </a:r>
          </a:p>
          <a:p>
            <a:pPr eaLnBrk="1" hangingPunct="1">
              <a:defRPr/>
            </a:pPr>
            <a:r>
              <a:rPr lang="zh-CN" altLang="en-US" sz="2800" dirty="0" smtClean="0">
                <a:latin typeface="+mn-ea"/>
              </a:rPr>
              <a:t>投资估算、设计概算 </a:t>
            </a:r>
          </a:p>
          <a:p>
            <a:pPr eaLnBrk="1" hangingPunct="1">
              <a:defRPr/>
            </a:pPr>
            <a:r>
              <a:rPr lang="zh-CN" altLang="en-US" sz="2800" dirty="0" smtClean="0">
                <a:latin typeface="+mn-ea"/>
              </a:rPr>
              <a:t>其他阶段可参照执行 </a:t>
            </a:r>
          </a:p>
        </p:txBody>
      </p:sp>
      <p:sp>
        <p:nvSpPr>
          <p:cNvPr id="5" name="Rectangle 2"/>
          <p:cNvSpPr>
            <a:spLocks noGrp="1" noChangeArrowheads="1"/>
          </p:cNvSpPr>
          <p:nvPr>
            <p:ph type="title"/>
          </p:nvPr>
        </p:nvSpPr>
        <p:spPr/>
        <p:txBody>
          <a:bodyPr/>
          <a:lstStyle/>
          <a:p>
            <a:pPr eaLnBrk="1" hangingPunct="1">
              <a:defRPr/>
            </a:pPr>
            <a:r>
              <a:rPr lang="zh-CN" altLang="en-US" sz="4800" dirty="0" smtClean="0"/>
              <a:t>一、适用范围</a:t>
            </a: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ChangeArrowheads="1"/>
          </p:cNvSpPr>
          <p:nvPr>
            <p:ph type="title"/>
          </p:nvPr>
        </p:nvSpPr>
        <p:spPr/>
        <p:txBody>
          <a:bodyPr/>
          <a:lstStyle/>
          <a:p>
            <a:pPr eaLnBrk="1" hangingPunct="1">
              <a:defRPr/>
            </a:pPr>
            <a:r>
              <a:rPr lang="zh-CN" altLang="en-US" sz="4800" b="1" dirty="0" smtClean="0"/>
              <a:t>二、调整依据</a:t>
            </a:r>
          </a:p>
        </p:txBody>
      </p:sp>
      <p:sp>
        <p:nvSpPr>
          <p:cNvPr id="178179" name="Rectangle 3"/>
          <p:cNvSpPr>
            <a:spLocks noGrp="1" noChangeArrowheads="1"/>
          </p:cNvSpPr>
          <p:nvPr>
            <p:ph type="body" idx="1"/>
          </p:nvPr>
        </p:nvSpPr>
        <p:spPr/>
        <p:txBody>
          <a:bodyPr/>
          <a:lstStyle/>
          <a:p>
            <a:pPr eaLnBrk="1" hangingPunct="1">
              <a:lnSpc>
                <a:spcPct val="90000"/>
              </a:lnSpc>
              <a:defRPr/>
            </a:pPr>
            <a:r>
              <a:rPr lang="en-US" altLang="zh-CN" sz="2800" dirty="0" smtClean="0">
                <a:latin typeface="+mj-ea"/>
                <a:ea typeface="+mj-ea"/>
              </a:rPr>
              <a:t>《</a:t>
            </a:r>
            <a:r>
              <a:rPr lang="zh-CN" altLang="en-US" sz="2800" dirty="0" smtClean="0">
                <a:latin typeface="+mj-ea"/>
                <a:ea typeface="+mj-ea"/>
              </a:rPr>
              <a:t>关于全面推开营业税改征增值税试点的通知</a:t>
            </a:r>
            <a:r>
              <a:rPr lang="en-US" altLang="zh-CN" sz="2800" dirty="0" smtClean="0">
                <a:latin typeface="+mj-ea"/>
                <a:ea typeface="+mj-ea"/>
              </a:rPr>
              <a:t>》</a:t>
            </a:r>
            <a:r>
              <a:rPr lang="zh-CN" altLang="en-US" sz="2800" dirty="0" smtClean="0">
                <a:latin typeface="+mj-ea"/>
                <a:ea typeface="+mj-ea"/>
              </a:rPr>
              <a:t>（财税</a:t>
            </a:r>
            <a:r>
              <a:rPr lang="en-US" altLang="zh-CN" sz="2800" dirty="0" smtClean="0">
                <a:latin typeface="+mj-ea"/>
                <a:ea typeface="+mj-ea"/>
              </a:rPr>
              <a:t>[2016] 36</a:t>
            </a:r>
            <a:r>
              <a:rPr lang="zh-CN" altLang="en-US" sz="2800" dirty="0" smtClean="0">
                <a:latin typeface="+mj-ea"/>
                <a:ea typeface="+mj-ea"/>
              </a:rPr>
              <a:t>号）</a:t>
            </a:r>
          </a:p>
          <a:p>
            <a:pPr eaLnBrk="1" hangingPunct="1">
              <a:lnSpc>
                <a:spcPct val="90000"/>
              </a:lnSpc>
              <a:defRPr/>
            </a:pPr>
            <a:r>
              <a:rPr lang="en-US" altLang="zh-CN" sz="2800" dirty="0" smtClean="0">
                <a:latin typeface="+mj-ea"/>
                <a:ea typeface="+mj-ea"/>
              </a:rPr>
              <a:t>《</a:t>
            </a:r>
            <a:r>
              <a:rPr lang="zh-CN" altLang="en-US" sz="2800" dirty="0" smtClean="0">
                <a:latin typeface="+mj-ea"/>
                <a:ea typeface="+mj-ea"/>
              </a:rPr>
              <a:t>营业税改征增值税试点方案</a:t>
            </a:r>
            <a:r>
              <a:rPr lang="en-US" altLang="zh-CN" sz="2800" dirty="0" smtClean="0">
                <a:latin typeface="+mj-ea"/>
                <a:ea typeface="+mj-ea"/>
              </a:rPr>
              <a:t>》</a:t>
            </a:r>
            <a:r>
              <a:rPr lang="zh-CN" altLang="en-US" sz="2800" dirty="0" smtClean="0">
                <a:latin typeface="+mj-ea"/>
                <a:ea typeface="+mj-ea"/>
              </a:rPr>
              <a:t>（财税</a:t>
            </a:r>
            <a:r>
              <a:rPr lang="en-US" altLang="zh-CN" sz="2800" dirty="0" smtClean="0">
                <a:latin typeface="+mj-ea"/>
                <a:ea typeface="+mj-ea"/>
              </a:rPr>
              <a:t>[2011] 110</a:t>
            </a:r>
            <a:r>
              <a:rPr lang="zh-CN" altLang="en-US" sz="2800" dirty="0" smtClean="0">
                <a:latin typeface="+mj-ea"/>
                <a:ea typeface="+mj-ea"/>
              </a:rPr>
              <a:t>号） </a:t>
            </a:r>
          </a:p>
          <a:p>
            <a:pPr eaLnBrk="1" hangingPunct="1">
              <a:lnSpc>
                <a:spcPct val="90000"/>
              </a:lnSpc>
              <a:defRPr/>
            </a:pPr>
            <a:r>
              <a:rPr lang="en-US" altLang="zh-CN" sz="2800" dirty="0" smtClean="0">
                <a:latin typeface="+mj-ea"/>
                <a:ea typeface="+mj-ea"/>
              </a:rPr>
              <a:t>《</a:t>
            </a:r>
            <a:r>
              <a:rPr lang="zh-CN" altLang="en-US" sz="2800" dirty="0" smtClean="0">
                <a:latin typeface="+mj-ea"/>
                <a:ea typeface="+mj-ea"/>
              </a:rPr>
              <a:t>关于简并增值税征收率政策的通知</a:t>
            </a:r>
            <a:r>
              <a:rPr lang="en-US" altLang="zh-CN" sz="2800" dirty="0" smtClean="0">
                <a:latin typeface="+mj-ea"/>
                <a:ea typeface="+mj-ea"/>
              </a:rPr>
              <a:t>》</a:t>
            </a:r>
            <a:r>
              <a:rPr lang="zh-CN" altLang="en-US" sz="2800" dirty="0" smtClean="0">
                <a:latin typeface="+mj-ea"/>
                <a:ea typeface="+mj-ea"/>
              </a:rPr>
              <a:t>（财税</a:t>
            </a:r>
            <a:r>
              <a:rPr lang="en-US" altLang="zh-CN" sz="2800" dirty="0" smtClean="0">
                <a:latin typeface="+mj-ea"/>
                <a:ea typeface="+mj-ea"/>
              </a:rPr>
              <a:t>[2014] 57</a:t>
            </a:r>
            <a:r>
              <a:rPr lang="zh-CN" altLang="en-US" sz="2800" dirty="0" smtClean="0">
                <a:latin typeface="+mj-ea"/>
                <a:ea typeface="+mj-ea"/>
              </a:rPr>
              <a:t>号）等 </a:t>
            </a:r>
          </a:p>
          <a:p>
            <a:pPr eaLnBrk="1" hangingPunct="1">
              <a:lnSpc>
                <a:spcPct val="90000"/>
              </a:lnSpc>
              <a:defRPr/>
            </a:pPr>
            <a:r>
              <a:rPr lang="en-US" altLang="zh-CN" sz="2800" dirty="0" smtClean="0">
                <a:latin typeface="+mj-ea"/>
                <a:ea typeface="+mj-ea"/>
              </a:rPr>
              <a:t>《</a:t>
            </a:r>
            <a:r>
              <a:rPr lang="zh-CN" altLang="en-US" sz="2800" dirty="0" smtClean="0">
                <a:latin typeface="+mj-ea"/>
                <a:ea typeface="+mj-ea"/>
              </a:rPr>
              <a:t>关于做好建筑业营改增建设工程计价依据调整准备工作的通知</a:t>
            </a:r>
            <a:r>
              <a:rPr lang="en-US" altLang="zh-CN" sz="2800" dirty="0" smtClean="0">
                <a:latin typeface="+mj-ea"/>
                <a:ea typeface="+mj-ea"/>
              </a:rPr>
              <a:t>》</a:t>
            </a:r>
            <a:r>
              <a:rPr lang="zh-CN" altLang="en-US" sz="2800" dirty="0" smtClean="0">
                <a:latin typeface="+mj-ea"/>
                <a:ea typeface="+mj-ea"/>
              </a:rPr>
              <a:t>（建办标</a:t>
            </a:r>
            <a:r>
              <a:rPr lang="en-US" altLang="zh-CN" sz="2800" dirty="0" smtClean="0">
                <a:latin typeface="+mj-ea"/>
                <a:ea typeface="+mj-ea"/>
              </a:rPr>
              <a:t>[2016] 4</a:t>
            </a:r>
            <a:r>
              <a:rPr lang="zh-CN" altLang="en-US" sz="2800" dirty="0" smtClean="0">
                <a:latin typeface="+mj-ea"/>
                <a:ea typeface="+mj-ea"/>
              </a:rPr>
              <a:t>号） </a:t>
            </a:r>
          </a:p>
          <a:p>
            <a:pPr eaLnBrk="1" hangingPunct="1">
              <a:lnSpc>
                <a:spcPct val="90000"/>
              </a:lnSpc>
              <a:defRPr/>
            </a:pPr>
            <a:endParaRPr lang="en-US" altLang="zh-CN" sz="3400" dirty="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3"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水利部</a:t>
            </a:r>
            <a:r>
              <a:rPr lang="en-US" altLang="zh-CN" sz="2800" dirty="0" smtClean="0">
                <a:latin typeface="+mj-ea"/>
                <a:ea typeface="+mj-ea"/>
              </a:rPr>
              <a:t>《</a:t>
            </a:r>
            <a:r>
              <a:rPr lang="zh-CN" altLang="en-US" sz="2800" dirty="0" smtClean="0">
                <a:latin typeface="+mj-ea"/>
                <a:ea typeface="+mj-ea"/>
              </a:rPr>
              <a:t>水利工程营业税改征增值税计价依据调整办法</a:t>
            </a:r>
            <a:r>
              <a:rPr lang="en-US" altLang="zh-CN" sz="2800" dirty="0" smtClean="0">
                <a:latin typeface="+mj-ea"/>
                <a:ea typeface="+mj-ea"/>
              </a:rPr>
              <a:t>》</a:t>
            </a:r>
            <a:r>
              <a:rPr lang="zh-CN" altLang="en-US" sz="2800" dirty="0" smtClean="0">
                <a:latin typeface="+mj-ea"/>
                <a:ea typeface="+mj-ea"/>
              </a:rPr>
              <a:t>（办水总</a:t>
            </a:r>
            <a:r>
              <a:rPr lang="en-US" altLang="zh-CN" sz="2800" dirty="0" smtClean="0">
                <a:latin typeface="+mj-ea"/>
                <a:ea typeface="+mj-ea"/>
              </a:rPr>
              <a:t>【2016】132</a:t>
            </a:r>
            <a:r>
              <a:rPr lang="zh-CN" altLang="en-US" sz="2800" dirty="0" smtClean="0">
                <a:latin typeface="+mj-ea"/>
                <a:ea typeface="+mj-ea"/>
              </a:rPr>
              <a:t>号）</a:t>
            </a:r>
          </a:p>
          <a:p>
            <a:pPr eaLnBrk="1" hangingPunct="1">
              <a:defRPr/>
            </a:pPr>
            <a:r>
              <a:rPr lang="zh-CN" altLang="en-US" sz="2800" dirty="0" smtClean="0">
                <a:latin typeface="+mj-ea"/>
                <a:ea typeface="+mj-ea"/>
              </a:rPr>
              <a:t>广东省现行水利水电工程计价依据</a:t>
            </a:r>
          </a:p>
          <a:p>
            <a:pPr eaLnBrk="1" hangingPunct="1">
              <a:defRPr/>
            </a:pPr>
            <a:r>
              <a:rPr lang="zh-CN" altLang="en-US" sz="2800" dirty="0" smtClean="0">
                <a:latin typeface="+mj-ea"/>
                <a:ea typeface="+mj-ea"/>
              </a:rPr>
              <a:t>其他有关文件、资料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二、调整依据</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ChangeArrowheads="1"/>
          </p:cNvSpPr>
          <p:nvPr>
            <p:ph type="title"/>
          </p:nvPr>
        </p:nvSpPr>
        <p:spPr/>
        <p:txBody>
          <a:bodyPr/>
          <a:lstStyle/>
          <a:p>
            <a:pPr eaLnBrk="1" hangingPunct="1">
              <a:defRPr/>
            </a:pPr>
            <a:r>
              <a:rPr lang="zh-CN" altLang="en-US" sz="4800" b="1" dirty="0" smtClean="0"/>
              <a:t>三、营改增后的计价原则</a:t>
            </a:r>
          </a:p>
        </p:txBody>
      </p:sp>
      <p:sp>
        <p:nvSpPr>
          <p:cNvPr id="180227"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水利水电建筑安装工程费用按“价税分离”的原则计算。</a:t>
            </a:r>
          </a:p>
          <a:p>
            <a:pPr eaLnBrk="1" hangingPunct="1">
              <a:defRPr/>
            </a:pPr>
            <a:r>
              <a:rPr lang="zh-CN" altLang="en-US" sz="2800" dirty="0" smtClean="0">
                <a:latin typeface="+mj-ea"/>
                <a:ea typeface="+mj-ea"/>
              </a:rPr>
              <a:t>建筑及安装工程单价的税前组成及计算公式不变</a:t>
            </a:r>
          </a:p>
          <a:p>
            <a:pPr eaLnBrk="1" hangingPunct="1">
              <a:defRPr/>
            </a:pPr>
            <a:r>
              <a:rPr lang="zh-CN" altLang="en-US" sz="2800" dirty="0" smtClean="0">
                <a:latin typeface="+mj-ea"/>
                <a:ea typeface="+mj-ea"/>
              </a:rPr>
              <a:t>税前工程造价</a:t>
            </a:r>
            <a:r>
              <a:rPr lang="en-US" altLang="zh-CN" sz="2800" dirty="0" smtClean="0">
                <a:latin typeface="+mj-ea"/>
                <a:ea typeface="+mj-ea"/>
              </a:rPr>
              <a:t>=</a:t>
            </a:r>
            <a:r>
              <a:rPr lang="zh-CN" altLang="en-US" sz="2800" dirty="0" smtClean="0">
                <a:latin typeface="+mj-ea"/>
                <a:ea typeface="+mj-ea"/>
              </a:rPr>
              <a:t>不包括进项税额的直接费、其他直接费、现场经费、间接费、企业利润和主要材料价差之和。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3"/>
          <p:cNvSpPr>
            <a:spLocks noGrp="1" noChangeArrowheads="1"/>
          </p:cNvSpPr>
          <p:nvPr>
            <p:ph type="body" idx="1"/>
          </p:nvPr>
        </p:nvSpPr>
        <p:spPr/>
        <p:txBody>
          <a:bodyPr/>
          <a:lstStyle/>
          <a:p>
            <a:pPr eaLnBrk="1" hangingPunct="1"/>
            <a:r>
              <a:rPr lang="zh-CN" altLang="en-US" sz="2800" smtClean="0"/>
              <a:t>设备费用计价规则和费用标准暂不做调整。</a:t>
            </a:r>
            <a:r>
              <a:rPr lang="zh-CN" altLang="en-US" sz="2800" smtClean="0">
                <a:solidFill>
                  <a:schemeClr val="hlink"/>
                </a:solidFill>
              </a:rPr>
              <a:t> </a:t>
            </a:r>
          </a:p>
          <a:p>
            <a:pPr eaLnBrk="1" hangingPunct="1"/>
            <a:r>
              <a:rPr lang="zh-CN" altLang="en-US" sz="2800" smtClean="0"/>
              <a:t>独立费用的计价规则和费用标准暂不做调整。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三、营改增后的计价原则</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42" name="Rectangle 2"/>
          <p:cNvSpPr>
            <a:spLocks noGrp="1" noChangeArrowheads="1"/>
          </p:cNvSpPr>
          <p:nvPr>
            <p:ph type="title"/>
          </p:nvPr>
        </p:nvSpPr>
        <p:spPr/>
        <p:txBody>
          <a:bodyPr/>
          <a:lstStyle/>
          <a:p>
            <a:pPr eaLnBrk="1" hangingPunct="1">
              <a:defRPr/>
            </a:pPr>
            <a:r>
              <a:rPr lang="zh-CN" altLang="en-US" sz="4800" b="1" dirty="0" smtClean="0"/>
              <a:t>四、定额调整</a:t>
            </a:r>
          </a:p>
        </p:txBody>
      </p:sp>
      <p:sp>
        <p:nvSpPr>
          <p:cNvPr id="266243"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建筑工程定额不做调整</a:t>
            </a:r>
          </a:p>
          <a:p>
            <a:pPr eaLnBrk="1" hangingPunct="1">
              <a:defRPr/>
            </a:pPr>
            <a:r>
              <a:rPr lang="zh-CN" altLang="en-US" sz="2800" dirty="0" smtClean="0">
                <a:latin typeface="+mj-ea"/>
                <a:ea typeface="+mj-ea"/>
              </a:rPr>
              <a:t>以费率形式（</a:t>
            </a:r>
            <a:r>
              <a:rPr lang="en-US" altLang="zh-CN" sz="2800" dirty="0" smtClean="0">
                <a:latin typeface="+mj-ea"/>
                <a:ea typeface="+mj-ea"/>
              </a:rPr>
              <a:t>%</a:t>
            </a:r>
            <a:r>
              <a:rPr lang="zh-CN" altLang="en-US" sz="2800" dirty="0" smtClean="0">
                <a:latin typeface="+mj-ea"/>
                <a:ea typeface="+mj-ea"/>
              </a:rPr>
              <a:t>）表示的设备安装工程定额：其人工费费率不做调整，材料费费率乘以调整系数</a:t>
            </a:r>
            <a:r>
              <a:rPr lang="en-US" altLang="zh-CN" sz="2800" dirty="0" smtClean="0">
                <a:latin typeface="+mj-ea"/>
                <a:ea typeface="+mj-ea"/>
              </a:rPr>
              <a:t>0.97</a:t>
            </a:r>
            <a:r>
              <a:rPr lang="zh-CN" altLang="en-US" sz="2800" dirty="0" smtClean="0">
                <a:latin typeface="+mj-ea"/>
                <a:ea typeface="+mj-ea"/>
              </a:rPr>
              <a:t>，机械使用费费率乘以调整系数</a:t>
            </a:r>
            <a:r>
              <a:rPr lang="en-US" altLang="zh-CN" sz="2800" dirty="0" smtClean="0">
                <a:latin typeface="+mj-ea"/>
                <a:ea typeface="+mj-ea"/>
              </a:rPr>
              <a:t>0.91</a:t>
            </a:r>
            <a:r>
              <a:rPr lang="zh-CN" altLang="en-US" sz="2800" dirty="0" smtClean="0">
                <a:latin typeface="+mj-ea"/>
                <a:ea typeface="+mj-ea"/>
              </a:rPr>
              <a:t>，装置性材料费费率乘以调整系数</a:t>
            </a:r>
            <a:r>
              <a:rPr lang="en-US" altLang="zh-CN" sz="2800" dirty="0" smtClean="0">
                <a:latin typeface="+mj-ea"/>
                <a:ea typeface="+mj-ea"/>
              </a:rPr>
              <a:t>0.86</a:t>
            </a:r>
            <a:r>
              <a:rPr lang="zh-CN" altLang="en-US" sz="2800" dirty="0" smtClean="0">
                <a:latin typeface="+mj-ea"/>
                <a:ea typeface="+mj-ea"/>
              </a:rPr>
              <a:t>。</a:t>
            </a:r>
          </a:p>
          <a:p>
            <a:pPr eaLnBrk="1" hangingPunct="1">
              <a:buFontTx/>
              <a:buNone/>
              <a:defRPr/>
            </a:pPr>
            <a:r>
              <a:rPr lang="zh-CN" altLang="en-US" sz="2800" dirty="0" smtClean="0">
                <a:latin typeface="+mj-ea"/>
                <a:ea typeface="+mj-ea"/>
              </a:rPr>
              <a:t>  其计费基数不变，仍为含增值税的相应设备费。 </a:t>
            </a:r>
          </a:p>
          <a:p>
            <a:pPr eaLnBrk="1" hangingPunct="1">
              <a:defRPr/>
            </a:pPr>
            <a:endParaRPr lang="en-US" altLang="zh-CN" sz="2800" dirty="0" smtClean="0">
              <a:latin typeface="+mj-ea"/>
              <a:ea typeface="+mj-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267"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施工机械台班费定额 </a:t>
            </a:r>
          </a:p>
          <a:p>
            <a:pPr eaLnBrk="1" hangingPunct="1">
              <a:buFontTx/>
              <a:buNone/>
              <a:defRPr/>
            </a:pPr>
            <a:r>
              <a:rPr lang="zh-CN" altLang="en-US" sz="2800" dirty="0" smtClean="0">
                <a:latin typeface="+mj-ea"/>
                <a:ea typeface="+mj-ea"/>
              </a:rPr>
              <a:t>  施工机械台班费定额一类费用中的折旧费乘以调整系数</a:t>
            </a:r>
            <a:r>
              <a:rPr lang="en-US" altLang="zh-CN" sz="2800" dirty="0" smtClean="0">
                <a:latin typeface="+mj-ea"/>
                <a:ea typeface="+mj-ea"/>
              </a:rPr>
              <a:t>0.87</a:t>
            </a:r>
            <a:r>
              <a:rPr lang="zh-CN" altLang="en-US" sz="2800" dirty="0" smtClean="0">
                <a:latin typeface="+mj-ea"/>
                <a:ea typeface="+mj-ea"/>
              </a:rPr>
              <a:t>，修理及替换设备费乘以调整系数</a:t>
            </a:r>
            <a:r>
              <a:rPr lang="en-US" altLang="zh-CN" sz="2800" dirty="0" smtClean="0">
                <a:latin typeface="+mj-ea"/>
                <a:ea typeface="+mj-ea"/>
              </a:rPr>
              <a:t>0.91</a:t>
            </a:r>
            <a:r>
              <a:rPr lang="zh-CN" altLang="en-US" sz="2800" dirty="0" smtClean="0">
                <a:latin typeface="+mj-ea"/>
                <a:ea typeface="+mj-ea"/>
              </a:rPr>
              <a:t>，安装拆卸费不做调整。</a:t>
            </a:r>
          </a:p>
          <a:p>
            <a:pPr eaLnBrk="1" hangingPunct="1">
              <a:defRPr/>
            </a:pPr>
            <a:endParaRPr lang="en-US" altLang="zh-CN" sz="2800" dirty="0" smtClean="0">
              <a:latin typeface="+mj-ea"/>
              <a:ea typeface="+mj-ea"/>
            </a:endParaRPr>
          </a:p>
        </p:txBody>
      </p:sp>
      <p:sp>
        <p:nvSpPr>
          <p:cNvPr id="4" name="Rectangle 2"/>
          <p:cNvSpPr>
            <a:spLocks noGrp="1" noChangeArrowheads="1"/>
          </p:cNvSpPr>
          <p:nvPr>
            <p:ph type="title"/>
          </p:nvPr>
        </p:nvSpPr>
        <p:spPr/>
        <p:txBody>
          <a:bodyPr/>
          <a:lstStyle/>
          <a:p>
            <a:pPr eaLnBrk="1" hangingPunct="1">
              <a:defRPr/>
            </a:pPr>
            <a:r>
              <a:rPr lang="zh-CN" altLang="en-US" sz="4800" b="1" dirty="0" smtClean="0"/>
              <a:t>四、定额调整</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title"/>
          </p:nvPr>
        </p:nvSpPr>
        <p:spPr/>
        <p:txBody>
          <a:bodyPr/>
          <a:lstStyle/>
          <a:p>
            <a:pPr eaLnBrk="1" hangingPunct="1">
              <a:defRPr/>
            </a:pPr>
            <a:r>
              <a:rPr lang="zh-CN" altLang="en-US" sz="4800" b="1" dirty="0" smtClean="0"/>
              <a:t>五、费用构成</a:t>
            </a:r>
          </a:p>
        </p:txBody>
      </p:sp>
      <p:sp>
        <p:nvSpPr>
          <p:cNvPr id="182275"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间接费在现行费用构成内容的基础上，增加城市维护建设税、教育费附加以及地方教育费附加，并计入企业管理费。</a:t>
            </a:r>
          </a:p>
          <a:p>
            <a:pPr eaLnBrk="1" hangingPunct="1">
              <a:defRPr/>
            </a:pPr>
            <a:r>
              <a:rPr lang="zh-CN" altLang="en-US" sz="2800" dirty="0" smtClean="0">
                <a:latin typeface="+mj-ea"/>
                <a:ea typeface="+mj-ea"/>
              </a:rPr>
              <a:t>税金是指按国家有关规定应计入建筑安装工程费用内的增值税销项税额，不包含城市维护建设税、教育费附加以及地方教育费附加等。 </a:t>
            </a:r>
          </a:p>
          <a:p>
            <a:pPr eaLnBrk="1" hangingPunct="1">
              <a:defRPr/>
            </a:pPr>
            <a:r>
              <a:rPr lang="zh-CN" altLang="en-US" sz="2800" dirty="0" smtClean="0">
                <a:latin typeface="+mj-ea"/>
                <a:ea typeface="+mj-ea"/>
              </a:rPr>
              <a:t>其他与现行费用构成内容一致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
        <p:nvSpPr>
          <p:cNvPr id="183299"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人工预算单价 </a:t>
            </a:r>
            <a:r>
              <a:rPr lang="en-US" altLang="zh-CN" sz="2800" dirty="0" smtClean="0">
                <a:latin typeface="+mj-ea"/>
                <a:ea typeface="+mj-ea"/>
              </a:rPr>
              <a:t>—</a:t>
            </a:r>
            <a:r>
              <a:rPr lang="zh-CN" altLang="en-US" sz="2800" dirty="0" smtClean="0">
                <a:latin typeface="+mj-ea"/>
                <a:ea typeface="+mj-ea"/>
              </a:rPr>
              <a:t>按现行标准执行，不做调整 。</a:t>
            </a:r>
          </a:p>
          <a:p>
            <a:pPr eaLnBrk="1" hangingPunct="1">
              <a:defRPr/>
            </a:pPr>
            <a:r>
              <a:rPr lang="zh-CN" altLang="en-US" sz="2800" dirty="0" smtClean="0">
                <a:latin typeface="+mj-ea"/>
                <a:ea typeface="+mj-ea"/>
              </a:rPr>
              <a:t>材料预算价格 </a:t>
            </a:r>
            <a:r>
              <a:rPr lang="en-US" altLang="zh-CN" sz="2800" dirty="0" smtClean="0">
                <a:latin typeface="+mj-ea"/>
                <a:ea typeface="+mj-ea"/>
              </a:rPr>
              <a:t>—</a:t>
            </a:r>
            <a:r>
              <a:rPr lang="zh-CN" altLang="en-US" sz="2800" dirty="0" smtClean="0">
                <a:latin typeface="+mj-ea"/>
                <a:ea typeface="+mj-ea"/>
              </a:rPr>
              <a:t>材料原价应采用发布或市场调研的不含相应增值税进项税额的价格进行计算。 </a:t>
            </a:r>
          </a:p>
          <a:p>
            <a:pPr eaLnBrk="1" hangingPunct="1">
              <a:buFontTx/>
              <a:buNone/>
              <a:defRPr/>
            </a:pPr>
            <a:r>
              <a:rPr lang="zh-CN" altLang="en-US" sz="2800" dirty="0" smtClean="0">
                <a:latin typeface="+mj-ea"/>
                <a:ea typeface="+mj-ea"/>
              </a:rPr>
              <a:t>  在过度阶段，可采用含税价格按如下方法调整：</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3"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主要材料乘以调整系数</a:t>
            </a:r>
            <a:r>
              <a:rPr lang="en-US" altLang="zh-CN" sz="2800" dirty="0" smtClean="0">
                <a:latin typeface="+mj-ea"/>
                <a:ea typeface="+mj-ea"/>
              </a:rPr>
              <a:t>0.86 </a:t>
            </a:r>
          </a:p>
          <a:p>
            <a:pPr eaLnBrk="1" hangingPunct="1">
              <a:defRPr/>
            </a:pPr>
            <a:r>
              <a:rPr lang="zh-CN" altLang="en-US" sz="2800" dirty="0" smtClean="0">
                <a:latin typeface="+mj-ea"/>
                <a:ea typeface="+mj-ea"/>
              </a:rPr>
              <a:t>主要材料：</a:t>
            </a:r>
          </a:p>
          <a:p>
            <a:pPr eaLnBrk="1" hangingPunct="1">
              <a:buFontTx/>
              <a:buNone/>
              <a:defRPr/>
            </a:pPr>
            <a:r>
              <a:rPr lang="zh-CN" altLang="en-US" sz="2800" dirty="0" smtClean="0">
                <a:latin typeface="+mj-ea"/>
                <a:ea typeface="+mj-ea"/>
              </a:rPr>
              <a:t>  指水泥、钢筋、柴油、汽油、炸药、木材，以及引水管道；安装工程中的电缆、轨道、钢板等未计价材料。</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7"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次要材料：</a:t>
            </a:r>
          </a:p>
          <a:p>
            <a:pPr eaLnBrk="1" hangingPunct="1">
              <a:buFontTx/>
              <a:buNone/>
              <a:defRPr/>
            </a:pPr>
            <a:r>
              <a:rPr lang="zh-CN" altLang="en-US" sz="2800" dirty="0" smtClean="0">
                <a:latin typeface="+mj-ea"/>
                <a:ea typeface="+mj-ea"/>
              </a:rPr>
              <a:t>  广东省水利厅年度（</a:t>
            </a:r>
            <a:r>
              <a:rPr lang="en-US" altLang="zh-CN" sz="2800" dirty="0" smtClean="0">
                <a:latin typeface="+mj-ea"/>
                <a:ea typeface="+mj-ea"/>
              </a:rPr>
              <a:t>2016</a:t>
            </a:r>
            <a:r>
              <a:rPr lang="zh-CN" altLang="en-US" sz="2800" dirty="0" smtClean="0">
                <a:latin typeface="+mj-ea"/>
                <a:ea typeface="+mj-ea"/>
              </a:rPr>
              <a:t>年）颁布的材料以及其他次要材料，乘以调整系数</a:t>
            </a:r>
            <a:r>
              <a:rPr lang="en-US" altLang="zh-CN" sz="2800" dirty="0" smtClean="0">
                <a:latin typeface="+mj-ea"/>
                <a:ea typeface="+mj-ea"/>
              </a:rPr>
              <a:t>0.97 </a:t>
            </a:r>
          </a:p>
          <a:p>
            <a:pPr eaLnBrk="1" hangingPunct="1">
              <a:defRPr/>
            </a:pPr>
            <a:r>
              <a:rPr lang="zh-CN" altLang="en-US" sz="2800" dirty="0" smtClean="0">
                <a:latin typeface="+mj-ea"/>
                <a:ea typeface="+mj-ea"/>
              </a:rPr>
              <a:t>购买的砂、石料、土料乘以调整系数</a:t>
            </a:r>
            <a:r>
              <a:rPr lang="en-US" altLang="zh-CN" sz="2800" dirty="0" smtClean="0">
                <a:latin typeface="+mj-ea"/>
                <a:ea typeface="+mj-ea"/>
              </a:rPr>
              <a:t>0.98</a:t>
            </a:r>
          </a:p>
          <a:p>
            <a:pPr eaLnBrk="1" hangingPunct="1">
              <a:defRPr/>
            </a:pPr>
            <a:r>
              <a:rPr lang="zh-CN" altLang="en-US" sz="2800" dirty="0" smtClean="0">
                <a:latin typeface="+mj-ea"/>
                <a:ea typeface="+mj-ea"/>
              </a:rPr>
              <a:t>商品混凝土乘以调整系数</a:t>
            </a:r>
            <a:r>
              <a:rPr lang="en-US" altLang="zh-CN" sz="2800" dirty="0" smtClean="0">
                <a:latin typeface="+mj-ea"/>
                <a:ea typeface="+mj-ea"/>
              </a:rPr>
              <a:t>0.97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5"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材料采购及保管费费率调整为</a:t>
            </a:r>
            <a:r>
              <a:rPr lang="en-US" altLang="zh-CN" sz="2800" dirty="0" smtClean="0">
                <a:latin typeface="+mj-ea"/>
                <a:ea typeface="+mj-ea"/>
              </a:rPr>
              <a:t>2.75% </a:t>
            </a:r>
          </a:p>
          <a:p>
            <a:pPr eaLnBrk="1" hangingPunct="1">
              <a:defRPr/>
            </a:pPr>
            <a:r>
              <a:rPr lang="zh-CN" altLang="en-US" sz="2800" dirty="0" smtClean="0">
                <a:latin typeface="+mj-ea"/>
                <a:ea typeface="+mj-ea"/>
              </a:rPr>
              <a:t>材料运杂费标准暂不做调整 </a:t>
            </a:r>
          </a:p>
          <a:p>
            <a:pPr eaLnBrk="1" hangingPunct="1">
              <a:defRPr/>
            </a:pPr>
            <a:r>
              <a:rPr lang="zh-CN" altLang="en-US" sz="2800" dirty="0" smtClean="0">
                <a:latin typeface="+mj-ea"/>
                <a:ea typeface="+mj-ea"/>
              </a:rPr>
              <a:t>主要材料限价：调整为不含相应增值税进项税额的价格 （具体见调整实施意见表</a:t>
            </a:r>
            <a:r>
              <a:rPr lang="en-US" altLang="zh-CN" sz="2800" dirty="0" smtClean="0">
                <a:latin typeface="+mj-ea"/>
                <a:ea typeface="+mj-ea"/>
              </a:rPr>
              <a:t>1</a:t>
            </a:r>
            <a:r>
              <a:rPr lang="zh-CN" altLang="en-US" sz="2800" dirty="0" smtClean="0">
                <a:latin typeface="+mj-ea"/>
                <a:ea typeface="+mj-ea"/>
              </a:rPr>
              <a:t>）</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9" name="Rectangle 3"/>
          <p:cNvSpPr>
            <a:spLocks noGrp="1" noChangeArrowheads="1"/>
          </p:cNvSpPr>
          <p:nvPr>
            <p:ph type="body" idx="1"/>
          </p:nvPr>
        </p:nvSpPr>
        <p:spPr/>
        <p:txBody>
          <a:bodyPr/>
          <a:lstStyle/>
          <a:p>
            <a:pPr eaLnBrk="1" hangingPunct="1">
              <a:defRPr/>
            </a:pPr>
            <a:r>
              <a:rPr lang="zh-CN" altLang="en-US" sz="2800" dirty="0" smtClean="0">
                <a:latin typeface="+mj-ea"/>
                <a:ea typeface="+mj-ea"/>
              </a:rPr>
              <a:t>施工用电、水、风价格</a:t>
            </a:r>
            <a:r>
              <a:rPr lang="en-US" altLang="zh-CN" sz="2800" dirty="0" smtClean="0">
                <a:latin typeface="+mj-ea"/>
                <a:ea typeface="+mj-ea"/>
              </a:rPr>
              <a:t>—</a:t>
            </a:r>
            <a:r>
              <a:rPr lang="zh-CN" altLang="en-US" sz="2800" dirty="0" smtClean="0">
                <a:latin typeface="+mj-ea"/>
                <a:ea typeface="+mj-ea"/>
              </a:rPr>
              <a:t>均按不含增值税进项税额的价格计算。</a:t>
            </a:r>
          </a:p>
          <a:p>
            <a:pPr eaLnBrk="1" hangingPunct="1">
              <a:buFont typeface="Arial" pitchFamily="34" charset="0"/>
              <a:buChar char="•"/>
              <a:defRPr/>
            </a:pPr>
            <a:r>
              <a:rPr lang="en-US" altLang="zh-CN" sz="2800" dirty="0" smtClean="0">
                <a:latin typeface="+mj-ea"/>
                <a:ea typeface="+mj-ea"/>
              </a:rPr>
              <a:t>《06</a:t>
            </a:r>
            <a:r>
              <a:rPr lang="zh-CN" altLang="en-US" sz="2800" dirty="0" smtClean="0">
                <a:latin typeface="+mj-ea"/>
                <a:ea typeface="+mj-ea"/>
              </a:rPr>
              <a:t>编规</a:t>
            </a:r>
            <a:r>
              <a:rPr lang="en-US" altLang="zh-CN" sz="2800" dirty="0" smtClean="0">
                <a:latin typeface="+mj-ea"/>
                <a:ea typeface="+mj-ea"/>
              </a:rPr>
              <a:t>》</a:t>
            </a:r>
            <a:r>
              <a:rPr lang="zh-CN" altLang="en-US" sz="2800" dirty="0" smtClean="0">
                <a:latin typeface="+mj-ea"/>
                <a:ea typeface="+mj-ea"/>
              </a:rPr>
              <a:t>中列出的施工用电、用水、用风参考价格暂不做调整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3" name="Rectangle 3"/>
          <p:cNvSpPr>
            <a:spLocks noGrp="1" noChangeArrowheads="1"/>
          </p:cNvSpPr>
          <p:nvPr>
            <p:ph type="body" idx="1"/>
          </p:nvPr>
        </p:nvSpPr>
        <p:spPr/>
        <p:txBody>
          <a:bodyPr/>
          <a:lstStyle/>
          <a:p>
            <a:pPr eaLnBrk="1" hangingPunct="1">
              <a:defRPr/>
            </a:pPr>
            <a:r>
              <a:rPr lang="zh-CN" altLang="en-US" sz="2800" dirty="0" smtClean="0">
                <a:latin typeface="+mn-ea"/>
              </a:rPr>
              <a:t>施工机械台班费</a:t>
            </a:r>
          </a:p>
          <a:p>
            <a:pPr eaLnBrk="1" hangingPunct="1">
              <a:buFontTx/>
              <a:buNone/>
              <a:defRPr/>
            </a:pPr>
            <a:r>
              <a:rPr lang="zh-CN" altLang="en-US" sz="2800" dirty="0" smtClean="0">
                <a:latin typeface="+mn-ea"/>
              </a:rPr>
              <a:t>  按调整后的施工机械台班费定额和不含增值税进项税额的基础价格进行计算。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7" name="Rectangle 3"/>
          <p:cNvSpPr>
            <a:spLocks noGrp="1" noChangeArrowheads="1"/>
          </p:cNvSpPr>
          <p:nvPr>
            <p:ph type="body" idx="1"/>
          </p:nvPr>
        </p:nvSpPr>
        <p:spPr/>
        <p:txBody>
          <a:bodyPr/>
          <a:lstStyle/>
          <a:p>
            <a:pPr eaLnBrk="1" hangingPunct="1">
              <a:defRPr/>
            </a:pPr>
            <a:r>
              <a:rPr lang="zh-CN" altLang="en-US" sz="2800" dirty="0" smtClean="0">
                <a:latin typeface="+mn-ea"/>
              </a:rPr>
              <a:t>砂石料单价 </a:t>
            </a:r>
          </a:p>
          <a:p>
            <a:pPr eaLnBrk="1" hangingPunct="1">
              <a:buFontTx/>
              <a:buNone/>
              <a:defRPr/>
            </a:pPr>
            <a:r>
              <a:rPr lang="zh-CN" altLang="en-US" sz="2800" dirty="0" smtClean="0">
                <a:latin typeface="+mn-ea"/>
              </a:rPr>
              <a:t>  外购砂石料应按不含增值税进项税额的价格计算。</a:t>
            </a:r>
          </a:p>
          <a:p>
            <a:pPr eaLnBrk="1" hangingPunct="1">
              <a:buFontTx/>
              <a:buNone/>
              <a:defRPr/>
            </a:pPr>
            <a:r>
              <a:rPr lang="zh-CN" altLang="en-US" sz="2800" dirty="0" smtClean="0">
                <a:latin typeface="+mn-ea"/>
              </a:rPr>
              <a:t>  自采砂石料单价应按设计提出的各项工序，按相应定额和不含增值税进项税额的基础价格进行计算。</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1" name="Rectangle 3"/>
          <p:cNvSpPr>
            <a:spLocks noGrp="1" noChangeArrowheads="1"/>
          </p:cNvSpPr>
          <p:nvPr>
            <p:ph type="body" idx="1"/>
          </p:nvPr>
        </p:nvSpPr>
        <p:spPr>
          <a:xfrm>
            <a:off x="539750" y="1006475"/>
            <a:ext cx="8001000" cy="3200400"/>
          </a:xfrm>
        </p:spPr>
        <p:txBody>
          <a:bodyPr/>
          <a:lstStyle/>
          <a:p>
            <a:pPr eaLnBrk="1" hangingPunct="1">
              <a:defRPr/>
            </a:pPr>
            <a:r>
              <a:rPr lang="zh-CN" altLang="en-US" sz="2800" dirty="0" smtClean="0">
                <a:latin typeface="+mn-ea"/>
              </a:rPr>
              <a:t>混凝土材料单价 </a:t>
            </a:r>
          </a:p>
          <a:p>
            <a:pPr eaLnBrk="1" hangingPunct="1">
              <a:buFontTx/>
              <a:buNone/>
              <a:defRPr/>
            </a:pPr>
            <a:r>
              <a:rPr lang="zh-CN" altLang="en-US" sz="2800" dirty="0" smtClean="0">
                <a:latin typeface="+mn-ea"/>
              </a:rPr>
              <a:t>  按混凝土配合比中各项材料的数量和不含增值税进项税额的价格进行计算。 </a:t>
            </a:r>
          </a:p>
          <a:p>
            <a:pPr eaLnBrk="1" hangingPunct="1">
              <a:buFontTx/>
              <a:buNone/>
              <a:defRPr/>
            </a:pPr>
            <a:r>
              <a:rPr lang="zh-CN" altLang="en-US" sz="2800" dirty="0" smtClean="0">
                <a:latin typeface="+mn-ea"/>
              </a:rPr>
              <a:t>  商品混凝土</a:t>
            </a:r>
            <a:r>
              <a:rPr lang="en-US" altLang="zh-CN" sz="2800" dirty="0" smtClean="0">
                <a:latin typeface="+mn-ea"/>
              </a:rPr>
              <a:t>—</a:t>
            </a:r>
            <a:r>
              <a:rPr lang="zh-CN" altLang="en-US" sz="2800" dirty="0" smtClean="0">
                <a:latin typeface="+mn-ea"/>
              </a:rPr>
              <a:t>应按不含增值税进项税额的价格计算 </a:t>
            </a:r>
          </a:p>
          <a:p>
            <a:pPr eaLnBrk="1" hangingPunct="1">
              <a:defRPr/>
            </a:pPr>
            <a:r>
              <a:rPr lang="zh-CN" altLang="en-US" sz="2800" dirty="0" smtClean="0">
                <a:latin typeface="+mn-ea"/>
              </a:rPr>
              <a:t>未计价材料</a:t>
            </a:r>
            <a:r>
              <a:rPr lang="en-US" altLang="zh-CN" sz="2800" dirty="0" smtClean="0">
                <a:latin typeface="+mn-ea"/>
              </a:rPr>
              <a:t>—</a:t>
            </a:r>
            <a:r>
              <a:rPr lang="zh-CN" altLang="en-US" sz="2800" dirty="0" smtClean="0">
                <a:latin typeface="+mn-ea"/>
              </a:rPr>
              <a:t>采用不含增值税进项税额的价格 </a:t>
            </a:r>
          </a:p>
        </p:txBody>
      </p:sp>
      <p:sp>
        <p:nvSpPr>
          <p:cNvPr id="4" name="Rectangle 2"/>
          <p:cNvSpPr>
            <a:spLocks noGrp="1" noChangeArrowheads="1"/>
          </p:cNvSpPr>
          <p:nvPr>
            <p:ph type="title"/>
          </p:nvPr>
        </p:nvSpPr>
        <p:spPr/>
        <p:txBody>
          <a:bodyPr/>
          <a:lstStyle/>
          <a:p>
            <a:pPr eaLnBrk="1" hangingPunct="1">
              <a:defRPr/>
            </a:pPr>
            <a:r>
              <a:rPr lang="zh-CN" altLang="en-US" sz="4800" b="1" dirty="0" smtClean="0"/>
              <a:t>六、基础单价</a:t>
            </a:r>
            <a:r>
              <a:rPr lang="zh-CN" altLang="en-US" sz="4800" dirty="0" smtClean="0"/>
              <a:t> </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ChangeArrowheads="1"/>
          </p:cNvSpPr>
          <p:nvPr>
            <p:ph type="title"/>
          </p:nvPr>
        </p:nvSpPr>
        <p:spPr/>
        <p:txBody>
          <a:bodyPr/>
          <a:lstStyle/>
          <a:p>
            <a:pPr eaLnBrk="1" hangingPunct="1">
              <a:defRPr/>
            </a:pPr>
            <a:r>
              <a:rPr lang="zh-CN" altLang="en-US" sz="4800" dirty="0" smtClean="0"/>
              <a:t>七、单价费率标准 </a:t>
            </a:r>
          </a:p>
        </p:txBody>
      </p:sp>
      <p:sp>
        <p:nvSpPr>
          <p:cNvPr id="192515" name="Rectangle 3"/>
          <p:cNvSpPr>
            <a:spLocks noGrp="1" noChangeArrowheads="1"/>
          </p:cNvSpPr>
          <p:nvPr>
            <p:ph type="body" idx="1"/>
          </p:nvPr>
        </p:nvSpPr>
        <p:spPr/>
        <p:txBody>
          <a:bodyPr/>
          <a:lstStyle/>
          <a:p>
            <a:pPr eaLnBrk="1" hangingPunct="1">
              <a:defRPr/>
            </a:pPr>
            <a:r>
              <a:rPr lang="zh-CN" altLang="en-US" sz="2800" dirty="0" smtClean="0">
                <a:latin typeface="+mn-ea"/>
              </a:rPr>
              <a:t>其他直接费费率</a:t>
            </a:r>
            <a:r>
              <a:rPr lang="en-US" altLang="zh-CN" sz="2800" dirty="0" smtClean="0">
                <a:latin typeface="+mn-ea"/>
              </a:rPr>
              <a:t>—</a:t>
            </a:r>
            <a:r>
              <a:rPr lang="zh-CN" altLang="en-US" sz="2800" dirty="0" smtClean="0">
                <a:latin typeface="+mn-ea"/>
              </a:rPr>
              <a:t>不做调整</a:t>
            </a:r>
          </a:p>
          <a:p>
            <a:pPr eaLnBrk="1" hangingPunct="1">
              <a:defRPr/>
            </a:pPr>
            <a:r>
              <a:rPr lang="zh-CN" altLang="en-US" sz="2800" dirty="0" smtClean="0">
                <a:latin typeface="+mn-ea"/>
              </a:rPr>
              <a:t>现场经费费率</a:t>
            </a:r>
            <a:r>
              <a:rPr lang="en-US" altLang="zh-CN" sz="2800" dirty="0" smtClean="0">
                <a:latin typeface="+mn-ea"/>
              </a:rPr>
              <a:t>—</a:t>
            </a:r>
            <a:r>
              <a:rPr lang="zh-CN" altLang="en-US" sz="2800" dirty="0" smtClean="0">
                <a:latin typeface="+mn-ea"/>
              </a:rPr>
              <a:t>不做调整 </a:t>
            </a:r>
          </a:p>
          <a:p>
            <a:pPr eaLnBrk="1" hangingPunct="1">
              <a:defRPr/>
            </a:pPr>
            <a:r>
              <a:rPr lang="zh-CN" altLang="en-US" sz="2800" dirty="0" smtClean="0">
                <a:latin typeface="+mn-ea"/>
              </a:rPr>
              <a:t>间接费费率</a:t>
            </a:r>
            <a:r>
              <a:rPr lang="en-US" altLang="zh-CN" sz="2800" dirty="0" smtClean="0">
                <a:latin typeface="+mn-ea"/>
              </a:rPr>
              <a:t>—</a:t>
            </a:r>
            <a:r>
              <a:rPr lang="zh-CN" altLang="en-US" sz="2800" dirty="0" smtClean="0">
                <a:latin typeface="+mn-ea"/>
              </a:rPr>
              <a:t>调整后的间接费费率见下表</a:t>
            </a:r>
            <a:r>
              <a:rPr lang="en-US" altLang="zh-CN" sz="2800" dirty="0" smtClean="0">
                <a:latin typeface="+mn-ea"/>
              </a:rPr>
              <a:t>2 </a:t>
            </a:r>
            <a:r>
              <a:rPr lang="zh-CN" altLang="en-US" sz="2800" dirty="0" smtClean="0">
                <a:latin typeface="+mn-ea"/>
              </a:rPr>
              <a:t>，综合费率增加约</a:t>
            </a:r>
            <a:r>
              <a:rPr lang="en-US" altLang="zh-CN" sz="2800" dirty="0" smtClean="0">
                <a:latin typeface="+mn-ea"/>
              </a:rPr>
              <a:t>1.5%</a:t>
            </a:r>
            <a:r>
              <a:rPr lang="zh-CN" altLang="en-US" sz="2800" dirty="0" smtClean="0">
                <a:latin typeface="+mn-ea"/>
              </a:rPr>
              <a:t>。</a:t>
            </a:r>
            <a:endParaRPr lang="en-US" altLang="zh-CN" sz="2800" dirty="0" smtClean="0">
              <a:latin typeface="+mn-ea"/>
            </a:endParaRPr>
          </a:p>
          <a:p>
            <a:pPr eaLnBrk="1" hangingPunct="1">
              <a:defRPr/>
            </a:pPr>
            <a:r>
              <a:rPr lang="zh-CN" altLang="en-US" sz="2800" dirty="0" smtClean="0">
                <a:latin typeface="+mn-ea"/>
              </a:rPr>
              <a:t>企业利润率不变，仍按</a:t>
            </a:r>
            <a:r>
              <a:rPr lang="en-US" altLang="zh-CN" sz="2800" dirty="0" smtClean="0">
                <a:latin typeface="+mn-ea"/>
              </a:rPr>
              <a:t>7%</a:t>
            </a:r>
            <a:r>
              <a:rPr lang="zh-CN" altLang="en-US" sz="2800" dirty="0" smtClean="0">
                <a:latin typeface="+mn-ea"/>
              </a:rPr>
              <a:t>计算 </a:t>
            </a:r>
          </a:p>
          <a:p>
            <a:pPr eaLnBrk="1" hangingPunct="1">
              <a:defRPr/>
            </a:pPr>
            <a:r>
              <a:rPr lang="zh-CN" altLang="en-US" sz="2800" dirty="0" smtClean="0">
                <a:latin typeface="+mn-ea"/>
              </a:rPr>
              <a:t>税金税率</a:t>
            </a:r>
            <a:r>
              <a:rPr lang="en-US" altLang="zh-CN" sz="2800" dirty="0" smtClean="0">
                <a:latin typeface="+mn-ea"/>
              </a:rPr>
              <a:t>—</a:t>
            </a:r>
            <a:r>
              <a:rPr lang="zh-CN" altLang="en-US" sz="2800" dirty="0" smtClean="0">
                <a:latin typeface="+mn-ea"/>
              </a:rPr>
              <a:t>按建筑业适用的增值税率</a:t>
            </a:r>
            <a:r>
              <a:rPr lang="en-US" altLang="zh-CN" sz="2800" dirty="0" smtClean="0">
                <a:latin typeface="+mn-ea"/>
              </a:rPr>
              <a:t>11%</a:t>
            </a:r>
            <a:r>
              <a:rPr lang="zh-CN" altLang="en-US" sz="2800" dirty="0" smtClean="0">
                <a:latin typeface="+mn-ea"/>
              </a:rPr>
              <a:t>计算 </a:t>
            </a:r>
          </a:p>
          <a:p>
            <a:pPr eaLnBrk="1" hangingPunct="1">
              <a:defRPr/>
            </a:pPr>
            <a:endParaRPr lang="en-US" altLang="zh-CN" sz="2800" dirty="0" smtClean="0">
              <a:latin typeface="+mn-ea"/>
            </a:endParaRPr>
          </a:p>
          <a:p>
            <a:pPr eaLnBrk="1" hangingPunct="1">
              <a:defRPr/>
            </a:pPr>
            <a:endParaRPr lang="zh-CN" altLang="en-US" sz="2800" dirty="0" smtClean="0">
              <a:latin typeface="+mn-ea"/>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2"/>
          <p:cNvSpPr>
            <a:spLocks noGrp="1" noChangeArrowheads="1"/>
          </p:cNvSpPr>
          <p:nvPr>
            <p:ph type="title"/>
          </p:nvPr>
        </p:nvSpPr>
        <p:spPr/>
        <p:txBody>
          <a:bodyPr/>
          <a:lstStyle/>
          <a:p>
            <a:pPr eaLnBrk="1" hangingPunct="1">
              <a:defRPr/>
            </a:pPr>
            <a:r>
              <a:rPr lang="zh-CN" altLang="en-US" sz="4800" dirty="0" smtClean="0"/>
              <a:t>八、其他费率</a:t>
            </a:r>
          </a:p>
        </p:txBody>
      </p:sp>
      <p:sp>
        <p:nvSpPr>
          <p:cNvPr id="194563" name="Rectangle 3"/>
          <p:cNvSpPr>
            <a:spLocks noGrp="1" noChangeArrowheads="1"/>
          </p:cNvSpPr>
          <p:nvPr>
            <p:ph type="body" idx="1"/>
          </p:nvPr>
        </p:nvSpPr>
        <p:spPr/>
        <p:txBody>
          <a:bodyPr/>
          <a:lstStyle/>
          <a:p>
            <a:pPr eaLnBrk="1" hangingPunct="1">
              <a:defRPr/>
            </a:pPr>
            <a:r>
              <a:rPr lang="zh-CN" altLang="en-US" sz="2800" dirty="0" smtClean="0">
                <a:latin typeface="+mn-ea"/>
              </a:rPr>
              <a:t>设备运杂费、设备采购及保管费费率暂不做调整 </a:t>
            </a:r>
          </a:p>
          <a:p>
            <a:pPr eaLnBrk="1" hangingPunct="1">
              <a:defRPr/>
            </a:pPr>
            <a:r>
              <a:rPr lang="zh-CN" altLang="en-US" sz="2800" dirty="0" smtClean="0">
                <a:latin typeface="+mn-ea"/>
              </a:rPr>
              <a:t>细部结构综合指标暂不做调整</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Rectangle 2"/>
          <p:cNvSpPr>
            <a:spLocks noGrp="1" noChangeArrowheads="1"/>
          </p:cNvSpPr>
          <p:nvPr>
            <p:ph type="title"/>
          </p:nvPr>
        </p:nvSpPr>
        <p:spPr>
          <a:xfrm>
            <a:off x="539750" y="0"/>
            <a:ext cx="8001000" cy="912813"/>
          </a:xfrm>
        </p:spPr>
        <p:txBody>
          <a:bodyPr/>
          <a:lstStyle/>
          <a:p>
            <a:pPr eaLnBrk="1" hangingPunct="1">
              <a:defRPr/>
            </a:pPr>
            <a:r>
              <a:rPr lang="zh-CN" altLang="en-US" sz="4800" dirty="0" smtClean="0"/>
              <a:t>九、注意问题</a:t>
            </a:r>
          </a:p>
        </p:txBody>
      </p:sp>
      <p:sp>
        <p:nvSpPr>
          <p:cNvPr id="197635" name="Rectangle 3"/>
          <p:cNvSpPr>
            <a:spLocks noGrp="1" noChangeArrowheads="1"/>
          </p:cNvSpPr>
          <p:nvPr>
            <p:ph type="body" idx="1"/>
          </p:nvPr>
        </p:nvSpPr>
        <p:spPr>
          <a:xfrm>
            <a:off x="539750" y="1112838"/>
            <a:ext cx="8001000" cy="3341687"/>
          </a:xfrm>
        </p:spPr>
        <p:txBody>
          <a:bodyPr/>
          <a:lstStyle/>
          <a:p>
            <a:pPr eaLnBrk="1" hangingPunct="1">
              <a:lnSpc>
                <a:spcPct val="90000"/>
              </a:lnSpc>
              <a:defRPr/>
            </a:pPr>
            <a:r>
              <a:rPr lang="zh-CN" altLang="en-US" sz="2800" dirty="0" smtClean="0">
                <a:latin typeface="+mn-ea"/>
              </a:rPr>
              <a:t>执行时间：</a:t>
            </a:r>
          </a:p>
          <a:p>
            <a:pPr eaLnBrk="1" hangingPunct="1">
              <a:lnSpc>
                <a:spcPct val="90000"/>
              </a:lnSpc>
              <a:buFontTx/>
              <a:buNone/>
              <a:defRPr/>
            </a:pPr>
            <a:r>
              <a:rPr lang="zh-CN" altLang="en-US" sz="2800" dirty="0" smtClean="0">
                <a:latin typeface="+mn-ea"/>
              </a:rPr>
              <a:t>①</a:t>
            </a:r>
            <a:r>
              <a:rPr lang="en-US" altLang="zh-CN" sz="2800" dirty="0" smtClean="0">
                <a:latin typeface="+mn-ea"/>
              </a:rPr>
              <a:t>2016</a:t>
            </a:r>
            <a:r>
              <a:rPr lang="zh-CN" altLang="en-US" sz="2800" dirty="0" smtClean="0">
                <a:latin typeface="+mn-ea"/>
              </a:rPr>
              <a:t>年</a:t>
            </a:r>
            <a:r>
              <a:rPr lang="en-US" altLang="zh-CN" sz="2800" dirty="0" smtClean="0">
                <a:latin typeface="+mn-ea"/>
              </a:rPr>
              <a:t>7</a:t>
            </a:r>
            <a:r>
              <a:rPr lang="zh-CN" altLang="en-US" sz="2800" dirty="0" smtClean="0">
                <a:latin typeface="+mn-ea"/>
              </a:rPr>
              <a:t>月</a:t>
            </a:r>
            <a:r>
              <a:rPr lang="en-US" altLang="zh-CN" sz="2800" dirty="0" smtClean="0">
                <a:latin typeface="+mn-ea"/>
              </a:rPr>
              <a:t>13</a:t>
            </a:r>
            <a:r>
              <a:rPr lang="zh-CN" altLang="en-US" sz="2800" dirty="0" smtClean="0">
                <a:latin typeface="+mn-ea"/>
              </a:rPr>
              <a:t>日印发之日起实施 </a:t>
            </a:r>
          </a:p>
          <a:p>
            <a:pPr eaLnBrk="1" hangingPunct="1">
              <a:lnSpc>
                <a:spcPct val="90000"/>
              </a:lnSpc>
              <a:buFontTx/>
              <a:buNone/>
              <a:defRPr/>
            </a:pPr>
            <a:r>
              <a:rPr lang="zh-CN" altLang="en-US" sz="2800" dirty="0" smtClean="0">
                <a:latin typeface="+mn-ea"/>
              </a:rPr>
              <a:t>②项目前期：可研投资估算、初设概算，已经批复的项目，不再做调整，未批复的项目，按营改增后调整。</a:t>
            </a:r>
          </a:p>
          <a:p>
            <a:pPr eaLnBrk="1" hangingPunct="1">
              <a:lnSpc>
                <a:spcPct val="90000"/>
              </a:lnSpc>
              <a:buFontTx/>
              <a:buNone/>
              <a:defRPr/>
            </a:pPr>
            <a:r>
              <a:rPr lang="zh-CN" altLang="en-US" sz="2800" dirty="0" smtClean="0">
                <a:latin typeface="+mn-ea"/>
              </a:rPr>
              <a:t>③实施项目：已招标和开工建设的工程，已签订合同的合同约定，或按之前的计价规定不做调整。</a:t>
            </a:r>
          </a:p>
          <a:p>
            <a:pPr eaLnBrk="1" hangingPunct="1">
              <a:lnSpc>
                <a:spcPct val="90000"/>
              </a:lnSpc>
              <a:buFontTx/>
              <a:buNone/>
              <a:defRPr/>
            </a:pPr>
            <a:r>
              <a:rPr lang="zh-CN" altLang="en-US" sz="2800" dirty="0" smtClean="0">
                <a:latin typeface="+mn-ea"/>
              </a:rPr>
              <a:t>  施工企业应按财税部门规定进行缴税。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9" name="Rectangle 3"/>
          <p:cNvSpPr>
            <a:spLocks noGrp="1" noChangeArrowheads="1"/>
          </p:cNvSpPr>
          <p:nvPr>
            <p:ph type="body" idx="1"/>
          </p:nvPr>
        </p:nvSpPr>
        <p:spPr/>
        <p:txBody>
          <a:bodyPr/>
          <a:lstStyle/>
          <a:p>
            <a:pPr marL="514350" indent="-514350" eaLnBrk="1" hangingPunct="1">
              <a:buFont typeface="+mj-ea"/>
              <a:buAutoNum type="circleNumDbPlain" startAt="4"/>
              <a:defRPr/>
            </a:pPr>
            <a:r>
              <a:rPr lang="zh-CN" altLang="en-US" sz="2800" dirty="0" smtClean="0">
                <a:latin typeface="+mn-ea"/>
              </a:rPr>
              <a:t>信息公布价格为不含税价，则直接采用；</a:t>
            </a:r>
            <a:endParaRPr lang="en-US" altLang="zh-CN" sz="2800" dirty="0" smtClean="0">
              <a:latin typeface="+mn-ea"/>
            </a:endParaRPr>
          </a:p>
          <a:p>
            <a:pPr marL="514350" indent="-514350" eaLnBrk="1" hangingPunct="1">
              <a:buFont typeface="+mj-ea"/>
              <a:buAutoNum type="circleNumDbPlain" startAt="5"/>
              <a:defRPr/>
            </a:pPr>
            <a:r>
              <a:rPr lang="zh-CN" altLang="en-US" sz="2800" dirty="0" smtClean="0">
                <a:latin typeface="+mn-ea"/>
              </a:rPr>
              <a:t>信息公布价格为含税价时，则按本调整实施意见  的规定扣税后计算。</a:t>
            </a:r>
            <a:endParaRPr lang="en-US" altLang="zh-CN" sz="2800" dirty="0" smtClean="0">
              <a:latin typeface="+mn-ea"/>
            </a:endParaRPr>
          </a:p>
          <a:p>
            <a:pPr marL="514350" indent="-514350" eaLnBrk="1" hangingPunct="1">
              <a:lnSpc>
                <a:spcPct val="90000"/>
              </a:lnSpc>
              <a:buFont typeface="+mj-ea"/>
              <a:buAutoNum type="circleNumDbPlain" startAt="6"/>
              <a:defRPr/>
            </a:pPr>
            <a:r>
              <a:rPr lang="zh-CN" altLang="en-US" sz="2800" dirty="0" smtClean="0">
                <a:latin typeface="+mn-ea"/>
              </a:rPr>
              <a:t>主次材划分：如工程为单一的打桩工程，其外购预应力混凝土</a:t>
            </a:r>
            <a:r>
              <a:rPr lang="en-US" altLang="zh-CN" sz="2800" dirty="0" smtClean="0">
                <a:latin typeface="+mn-ea"/>
              </a:rPr>
              <a:t>U</a:t>
            </a:r>
            <a:r>
              <a:rPr lang="zh-CN" altLang="en-US" sz="2800" dirty="0" smtClean="0">
                <a:latin typeface="+mn-ea"/>
              </a:rPr>
              <a:t>型桩，可按主材考虑，主次材可根据项目特点考虑。</a:t>
            </a:r>
          </a:p>
          <a:p>
            <a:pPr marL="514350" indent="-514350" eaLnBrk="1" hangingPunct="1">
              <a:lnSpc>
                <a:spcPct val="90000"/>
              </a:lnSpc>
              <a:buFont typeface="+mj-ea"/>
              <a:buAutoNum type="circleNumDbPlain" startAt="7"/>
              <a:defRPr/>
            </a:pPr>
            <a:r>
              <a:rPr lang="zh-CN" altLang="en-US" sz="2800" dirty="0" smtClean="0">
                <a:latin typeface="+mn-ea"/>
              </a:rPr>
              <a:t>从工程自征料场开采的土料、砂（石）料等，按定额计算开采加工运输费</a:t>
            </a:r>
          </a:p>
          <a:p>
            <a:pPr marL="514350" indent="-514350" eaLnBrk="1" hangingPunct="1">
              <a:buFont typeface="+mj-ea"/>
              <a:buAutoNum type="circleNumDbPlain" startAt="5"/>
              <a:defRPr/>
            </a:pPr>
            <a:endParaRPr lang="en-US" altLang="zh-CN" sz="2800" dirty="0" smtClean="0">
              <a:latin typeface="+mn-ea"/>
            </a:endParaRPr>
          </a:p>
          <a:p>
            <a:pPr eaLnBrk="1" hangingPunct="1">
              <a:buFontTx/>
              <a:buNone/>
              <a:defRPr/>
            </a:pPr>
            <a:endParaRPr lang="zh-CN" altLang="en-US" sz="2800" dirty="0" smtClean="0">
              <a:latin typeface="+mn-ea"/>
            </a:endParaRPr>
          </a:p>
          <a:p>
            <a:pPr eaLnBrk="1" hangingPunct="1">
              <a:buFontTx/>
              <a:buNone/>
              <a:defRPr/>
            </a:pPr>
            <a:endParaRPr lang="en-US" altLang="zh-CN" sz="2800" dirty="0" smtClean="0">
              <a:latin typeface="+mn-ea"/>
            </a:endParaRPr>
          </a:p>
        </p:txBody>
      </p:sp>
      <p:sp>
        <p:nvSpPr>
          <p:cNvPr id="4" name="Rectangle 2"/>
          <p:cNvSpPr>
            <a:spLocks noGrp="1" noChangeArrowheads="1"/>
          </p:cNvSpPr>
          <p:nvPr>
            <p:ph type="title"/>
          </p:nvPr>
        </p:nvSpPr>
        <p:spPr>
          <a:xfrm>
            <a:off x="539750" y="0"/>
            <a:ext cx="8001000" cy="912813"/>
          </a:xfrm>
        </p:spPr>
        <p:txBody>
          <a:bodyPr/>
          <a:lstStyle/>
          <a:p>
            <a:pPr eaLnBrk="1" hangingPunct="1">
              <a:defRPr/>
            </a:pPr>
            <a:r>
              <a:rPr lang="zh-CN" altLang="en-US" sz="4800" dirty="0" smtClean="0"/>
              <a:t>九、注意问题</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noChangeArrowheads="1"/>
          </p:cNvSpPr>
          <p:nvPr>
            <p:ph type="body" idx="1"/>
          </p:nvPr>
        </p:nvSpPr>
        <p:spPr>
          <a:xfrm>
            <a:off x="1714500" y="2000250"/>
            <a:ext cx="4714875" cy="3371850"/>
          </a:xfrm>
        </p:spPr>
        <p:txBody>
          <a:bodyPr/>
          <a:lstStyle/>
          <a:p>
            <a:pPr eaLnBrk="1" hangingPunct="1">
              <a:buFontTx/>
              <a:buNone/>
            </a:pPr>
            <a:r>
              <a:rPr lang="en-US" altLang="zh-CN" sz="6200" smtClean="0"/>
              <a:t>         </a:t>
            </a:r>
            <a:r>
              <a:rPr lang="zh-CN" altLang="en-US" sz="6200" smtClean="0"/>
              <a:t>谢谢！</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ountain Top">
  <a:themeElements>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fontScheme name="Mountain Top">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Mountain Top 1">
        <a:dk1>
          <a:srgbClr val="4C3A1C"/>
        </a:dk1>
        <a:lt1>
          <a:srgbClr val="FFFFFF"/>
        </a:lt1>
        <a:dk2>
          <a:srgbClr val="993300"/>
        </a:dk2>
        <a:lt2>
          <a:srgbClr val="CCAA00"/>
        </a:lt2>
        <a:accent1>
          <a:srgbClr val="FF3300"/>
        </a:accent1>
        <a:accent2>
          <a:srgbClr val="9E6600"/>
        </a:accent2>
        <a:accent3>
          <a:srgbClr val="CAADAA"/>
        </a:accent3>
        <a:accent4>
          <a:srgbClr val="DADADA"/>
        </a:accent4>
        <a:accent5>
          <a:srgbClr val="FFADAA"/>
        </a:accent5>
        <a:accent6>
          <a:srgbClr val="8F5C00"/>
        </a:accent6>
        <a:hlink>
          <a:srgbClr val="FFCC00"/>
        </a:hlink>
        <a:folHlink>
          <a:srgbClr val="F7DC97"/>
        </a:folHlink>
      </a:clrScheme>
      <a:clrMap bg1="dk2" tx1="lt1" bg2="dk1" tx2="lt2" accent1="accent1" accent2="accent2" accent3="accent3" accent4="accent4" accent5="accent5" accent6="accent6" hlink="hlink" folHlink="folHlink"/>
    </a:extraClrScheme>
    <a:extraClrScheme>
      <a:clrScheme name="Mountain Top 2">
        <a:dk1>
          <a:srgbClr val="3D0058"/>
        </a:dk1>
        <a:lt1>
          <a:srgbClr val="FFFFFF"/>
        </a:lt1>
        <a:dk2>
          <a:srgbClr val="9188B0"/>
        </a:dk2>
        <a:lt2>
          <a:srgbClr val="DDE0DC"/>
        </a:lt2>
        <a:accent1>
          <a:srgbClr val="FFCC00"/>
        </a:accent1>
        <a:accent2>
          <a:srgbClr val="4C3D78"/>
        </a:accent2>
        <a:accent3>
          <a:srgbClr val="C7C3D4"/>
        </a:accent3>
        <a:accent4>
          <a:srgbClr val="DADADA"/>
        </a:accent4>
        <a:accent5>
          <a:srgbClr val="FFE2AA"/>
        </a:accent5>
        <a:accent6>
          <a:srgbClr val="44366C"/>
        </a:accent6>
        <a:hlink>
          <a:srgbClr val="743D78"/>
        </a:hlink>
        <a:folHlink>
          <a:srgbClr val="CC9900"/>
        </a:folHlink>
      </a:clrScheme>
      <a:clrMap bg1="dk2" tx1="lt1" bg2="dk1" tx2="lt2" accent1="accent1" accent2="accent2" accent3="accent3" accent4="accent4" accent5="accent5" accent6="accent6" hlink="hlink" folHlink="folHlink"/>
    </a:extraClrScheme>
    <a:extraClrScheme>
      <a:clrScheme name="Mountain Top 3">
        <a:dk1>
          <a:srgbClr val="10104C"/>
        </a:dk1>
        <a:lt1>
          <a:srgbClr val="FFFFFF"/>
        </a:lt1>
        <a:dk2>
          <a:srgbClr val="003366"/>
        </a:dk2>
        <a:lt2>
          <a:srgbClr val="C6CCD4"/>
        </a:lt2>
        <a:accent1>
          <a:srgbClr val="33CCFF"/>
        </a:accent1>
        <a:accent2>
          <a:srgbClr val="5B5B8D"/>
        </a:accent2>
        <a:accent3>
          <a:srgbClr val="AAADB8"/>
        </a:accent3>
        <a:accent4>
          <a:srgbClr val="DADADA"/>
        </a:accent4>
        <a:accent5>
          <a:srgbClr val="ADE2FF"/>
        </a:accent5>
        <a:accent6>
          <a:srgbClr val="52527F"/>
        </a:accent6>
        <a:hlink>
          <a:srgbClr val="4529AB"/>
        </a:hlink>
        <a:folHlink>
          <a:srgbClr val="00CC99"/>
        </a:folHlink>
      </a:clrScheme>
      <a:clrMap bg1="dk2" tx1="lt1" bg2="dk1" tx2="lt2" accent1="accent1" accent2="accent2" accent3="accent3" accent4="accent4" accent5="accent5" accent6="accent6" hlink="hlink" folHlink="folHlink"/>
    </a:extraClrScheme>
    <a:extraClrScheme>
      <a:clrScheme name="Mountain Top 4">
        <a:dk1>
          <a:srgbClr val="B0C8CA"/>
        </a:dk1>
        <a:lt1>
          <a:srgbClr val="FFFFFF"/>
        </a:lt1>
        <a:dk2>
          <a:srgbClr val="000099"/>
        </a:dk2>
        <a:lt2>
          <a:srgbClr val="FFFFFF"/>
        </a:lt2>
        <a:accent1>
          <a:srgbClr val="89C4FF"/>
        </a:accent1>
        <a:accent2>
          <a:srgbClr val="00008C"/>
        </a:accent2>
        <a:accent3>
          <a:srgbClr val="AAAACA"/>
        </a:accent3>
        <a:accent4>
          <a:srgbClr val="DADADA"/>
        </a:accent4>
        <a:accent5>
          <a:srgbClr val="C4DEFF"/>
        </a:accent5>
        <a:accent6>
          <a:srgbClr val="00007E"/>
        </a:accent6>
        <a:hlink>
          <a:srgbClr val="6666FF"/>
        </a:hlink>
        <a:folHlink>
          <a:srgbClr val="C0C0C0"/>
        </a:folHlink>
      </a:clrScheme>
      <a:clrMap bg1="dk2" tx1="lt1" bg2="dk1" tx2="lt2" accent1="accent1" accent2="accent2" accent3="accent3" accent4="accent4" accent5="accent5" accent6="accent6" hlink="hlink" folHlink="folHlink"/>
    </a:extraClrScheme>
    <a:extraClrScheme>
      <a:clrScheme name="Mountain Top 5">
        <a:dk1>
          <a:srgbClr val="463416"/>
        </a:dk1>
        <a:lt1>
          <a:srgbClr val="FFFFFF"/>
        </a:lt1>
        <a:dk2>
          <a:srgbClr val="003399"/>
        </a:dk2>
        <a:lt2>
          <a:srgbClr val="E3E3FF"/>
        </a:lt2>
        <a:accent1>
          <a:srgbClr val="3399FF"/>
        </a:accent1>
        <a:accent2>
          <a:srgbClr val="33CCCC"/>
        </a:accent2>
        <a:accent3>
          <a:srgbClr val="AAADCA"/>
        </a:accent3>
        <a:accent4>
          <a:srgbClr val="DADADA"/>
        </a:accent4>
        <a:accent5>
          <a:srgbClr val="ADCAFF"/>
        </a:accent5>
        <a:accent6>
          <a:srgbClr val="2DB9B9"/>
        </a:accent6>
        <a:hlink>
          <a:srgbClr val="00FFCC"/>
        </a:hlink>
        <a:folHlink>
          <a:srgbClr val="808000"/>
        </a:folHlink>
      </a:clrScheme>
      <a:clrMap bg1="dk2" tx1="lt1" bg2="dk1" tx2="lt2" accent1="accent1" accent2="accent2" accent3="accent3" accent4="accent4" accent5="accent5" accent6="accent6" hlink="hlink" folHlink="folHlink"/>
    </a:extraClrScheme>
    <a:extraClrScheme>
      <a:clrScheme name="Mountain Top 6">
        <a:dk1>
          <a:srgbClr val="809296"/>
        </a:dk1>
        <a:lt1>
          <a:srgbClr val="FFFFFF"/>
        </a:lt1>
        <a:dk2>
          <a:srgbClr val="6699FF"/>
        </a:dk2>
        <a:lt2>
          <a:srgbClr val="B3EDFF"/>
        </a:lt2>
        <a:accent1>
          <a:srgbClr val="FF9933"/>
        </a:accent1>
        <a:accent2>
          <a:srgbClr val="FFAA99"/>
        </a:accent2>
        <a:accent3>
          <a:srgbClr val="B8CAFF"/>
        </a:accent3>
        <a:accent4>
          <a:srgbClr val="DADADA"/>
        </a:accent4>
        <a:accent5>
          <a:srgbClr val="FFCAAD"/>
        </a:accent5>
        <a:accent6>
          <a:srgbClr val="E79A8A"/>
        </a:accent6>
        <a:hlink>
          <a:srgbClr val="FFCFAB"/>
        </a:hlink>
        <a:folHlink>
          <a:srgbClr val="CC9900"/>
        </a:folHlink>
      </a:clrScheme>
      <a:clrMap bg1="dk2" tx1="lt1" bg2="dk1" tx2="lt2" accent1="accent1" accent2="accent2" accent3="accent3" accent4="accent4" accent5="accent5" accent6="accent6" hlink="hlink" folHlink="folHlink"/>
    </a:extraClrScheme>
    <a:extraClrScheme>
      <a:clrScheme name="Mountain Top 7">
        <a:dk1>
          <a:srgbClr val="006666"/>
        </a:dk1>
        <a:lt1>
          <a:srgbClr val="FFFFFF"/>
        </a:lt1>
        <a:dk2>
          <a:srgbClr val="85D1E3"/>
        </a:dk2>
        <a:lt2>
          <a:srgbClr val="CCFFFF"/>
        </a:lt2>
        <a:accent1>
          <a:srgbClr val="FFCC00"/>
        </a:accent1>
        <a:accent2>
          <a:srgbClr val="00CC99"/>
        </a:accent2>
        <a:accent3>
          <a:srgbClr val="C2E5EF"/>
        </a:accent3>
        <a:accent4>
          <a:srgbClr val="DADADA"/>
        </a:accent4>
        <a:accent5>
          <a:srgbClr val="FFE2AA"/>
        </a:accent5>
        <a:accent6>
          <a:srgbClr val="00B98A"/>
        </a:accent6>
        <a:hlink>
          <a:srgbClr val="0099FF"/>
        </a:hlink>
        <a:folHlink>
          <a:srgbClr val="6600CC"/>
        </a:folHlink>
      </a:clrScheme>
      <a:clrMap bg1="dk2" tx1="lt1" bg2="dk1" tx2="lt2" accent1="accent1" accent2="accent2" accent3="accent3" accent4="accent4" accent5="accent5" accent6="accent6" hlink="hlink" folHlink="folHlink"/>
    </a:extraClrScheme>
    <a:extraClrScheme>
      <a:clrScheme name="Mountain Top 8">
        <a:dk1>
          <a:srgbClr val="404B3D"/>
        </a:dk1>
        <a:lt1>
          <a:srgbClr val="FFFFFF"/>
        </a:lt1>
        <a:dk2>
          <a:srgbClr val="A7A491"/>
        </a:dk2>
        <a:lt2>
          <a:srgbClr val="CCD0CA"/>
        </a:lt2>
        <a:accent1>
          <a:srgbClr val="33CCCC"/>
        </a:accent1>
        <a:accent2>
          <a:srgbClr val="004E4C"/>
        </a:accent2>
        <a:accent3>
          <a:srgbClr val="D0CFC7"/>
        </a:accent3>
        <a:accent4>
          <a:srgbClr val="DADADA"/>
        </a:accent4>
        <a:accent5>
          <a:srgbClr val="ADE2E2"/>
        </a:accent5>
        <a:accent6>
          <a:srgbClr val="004644"/>
        </a:accent6>
        <a:hlink>
          <a:srgbClr val="477781"/>
        </a:hlink>
        <a:folHlink>
          <a:srgbClr val="85CC74"/>
        </a:folHlink>
      </a:clrScheme>
      <a:clrMap bg1="dk2" tx1="lt1" bg2="dk1" tx2="lt2" accent1="accent1" accent2="accent2" accent3="accent3" accent4="accent4" accent5="accent5" accent6="accent6" hlink="hlink" folHlink="folHlink"/>
    </a:extraClrScheme>
    <a:extraClrScheme>
      <a:clrScheme name="Mountain Top 9">
        <a:dk1>
          <a:srgbClr val="000000"/>
        </a:dk1>
        <a:lt1>
          <a:srgbClr val="FFFFFF"/>
        </a:lt1>
        <a:dk2>
          <a:srgbClr val="FFFFAF"/>
        </a:dk2>
        <a:lt2>
          <a:srgbClr val="676597"/>
        </a:lt2>
        <a:accent1>
          <a:srgbClr val="66CCFF"/>
        </a:accent1>
        <a:accent2>
          <a:srgbClr val="CCECFF"/>
        </a:accent2>
        <a:accent3>
          <a:srgbClr val="FFFFFF"/>
        </a:accent3>
        <a:accent4>
          <a:srgbClr val="000000"/>
        </a:accent4>
        <a:accent5>
          <a:srgbClr val="B8E2FF"/>
        </a:accent5>
        <a:accent6>
          <a:srgbClr val="B9D6E7"/>
        </a:accent6>
        <a:hlink>
          <a:srgbClr val="6600CC"/>
        </a:hlink>
        <a:folHlink>
          <a:srgbClr val="008080"/>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Mountain Top</Template>
  <TotalTime>413</TotalTime>
  <Words>1183</Words>
  <Application>Microsoft Office PowerPoint</Application>
  <PresentationFormat>全屏显示(16:9)</PresentationFormat>
  <Paragraphs>98</Paragraphs>
  <Slides>24</Slides>
  <Notes>0</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24</vt:i4>
      </vt:variant>
    </vt:vector>
  </HeadingPairs>
  <TitlesOfParts>
    <vt:vector size="28" baseType="lpstr">
      <vt:lpstr>Arial</vt:lpstr>
      <vt:lpstr>宋体</vt:lpstr>
      <vt:lpstr>Calibri</vt:lpstr>
      <vt:lpstr>Mountain Top</vt:lpstr>
      <vt:lpstr>《广东省水利水电工程营业税改征增值税计价依据调整实施意见 》解读</vt:lpstr>
      <vt:lpstr>幻灯片 2</vt:lpstr>
      <vt:lpstr>一、适用范围</vt:lpstr>
      <vt:lpstr>一、适用范围</vt:lpstr>
      <vt:lpstr>二、调整依据</vt:lpstr>
      <vt:lpstr>二、调整依据</vt:lpstr>
      <vt:lpstr>三、营改增后的计价原则</vt:lpstr>
      <vt:lpstr>三、营改增后的计价原则</vt:lpstr>
      <vt:lpstr>四、定额调整</vt:lpstr>
      <vt:lpstr>四、定额调整</vt:lpstr>
      <vt:lpstr>五、费用构成</vt:lpstr>
      <vt:lpstr>六、基础单价 </vt:lpstr>
      <vt:lpstr>六、基础单价 </vt:lpstr>
      <vt:lpstr>六、基础单价 </vt:lpstr>
      <vt:lpstr>六、基础单价 </vt:lpstr>
      <vt:lpstr>六、基础单价 </vt:lpstr>
      <vt:lpstr>六、基础单价 </vt:lpstr>
      <vt:lpstr>六、基础单价 </vt:lpstr>
      <vt:lpstr>六、基础单价 </vt:lpstr>
      <vt:lpstr>七、单价费率标准 </vt:lpstr>
      <vt:lpstr>八、其他费率</vt:lpstr>
      <vt:lpstr>九、注意问题</vt:lpstr>
      <vt:lpstr>九、注意问题</vt:lpstr>
      <vt:lpstr>幻灯片 24</vt:lpstr>
    </vt:vector>
  </TitlesOfParts>
  <Company>MC SYSTEM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解读《广东省水利水电工程营业税改征增值税计价依据调整实施意见 》</dc:title>
  <dc:creator>xing.xl</dc:creator>
  <cp:lastModifiedBy>dht</cp:lastModifiedBy>
  <cp:revision>51</cp:revision>
  <dcterms:created xsi:type="dcterms:W3CDTF">2016-07-28T02:51:25Z</dcterms:created>
  <dcterms:modified xsi:type="dcterms:W3CDTF">2016-08-16T10:12:39Z</dcterms:modified>
</cp:coreProperties>
</file>